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4"/>
    <p:sldMasterId id="2147483666" r:id="rId5"/>
    <p:sldMasterId id="2147483698" r:id="rId6"/>
    <p:sldMasterId id="2147483686" r:id="rId7"/>
    <p:sldMasterId id="2147483682" r:id="rId8"/>
    <p:sldMasterId id="2147483670" r:id="rId9"/>
    <p:sldMasterId id="2147483648" r:id="rId10"/>
    <p:sldMasterId id="2147483662" r:id="rId11"/>
  </p:sldMasterIdLst>
  <p:notesMasterIdLst>
    <p:notesMasterId r:id="rId42"/>
  </p:notesMasterIdLst>
  <p:sldIdLst>
    <p:sldId id="256" r:id="rId12"/>
    <p:sldId id="298" r:id="rId13"/>
    <p:sldId id="257" r:id="rId14"/>
    <p:sldId id="260" r:id="rId15"/>
    <p:sldId id="1021" r:id="rId16"/>
    <p:sldId id="305" r:id="rId17"/>
    <p:sldId id="1056" r:id="rId18"/>
    <p:sldId id="1005" r:id="rId19"/>
    <p:sldId id="1043" r:id="rId20"/>
    <p:sldId id="274" r:id="rId21"/>
    <p:sldId id="1042" r:id="rId22"/>
    <p:sldId id="1047" r:id="rId23"/>
    <p:sldId id="1057" r:id="rId24"/>
    <p:sldId id="1041" r:id="rId25"/>
    <p:sldId id="1049" r:id="rId26"/>
    <p:sldId id="1058" r:id="rId27"/>
    <p:sldId id="1044" r:id="rId28"/>
    <p:sldId id="1048" r:id="rId29"/>
    <p:sldId id="1050" r:id="rId30"/>
    <p:sldId id="1059" r:id="rId31"/>
    <p:sldId id="1060" r:id="rId32"/>
    <p:sldId id="1046" r:id="rId33"/>
    <p:sldId id="1051" r:id="rId34"/>
    <p:sldId id="1052" r:id="rId35"/>
    <p:sldId id="1053" r:id="rId36"/>
    <p:sldId id="1054" r:id="rId37"/>
    <p:sldId id="1055" r:id="rId38"/>
    <p:sldId id="1030" r:id="rId39"/>
    <p:sldId id="818" r:id="rId40"/>
    <p:sldId id="259" r:id="rId41"/>
  </p:sldIdLst>
  <p:sldSz cx="9144000" cy="5143500" type="screen16x9"/>
  <p:notesSz cx="6858000" cy="9144000"/>
  <p:embeddedFontLst>
    <p:embeddedFont>
      <p:font typeface="Open Sans" panose="020B0606030504020204" pitchFamily="34" charset="0"/>
      <p:regular r:id="rId43"/>
      <p:bold r:id="rId44"/>
      <p:italic r:id="rId45"/>
      <p:boldItalic r:id="rId46"/>
    </p:embeddedFont>
    <p:embeddedFont>
      <p:font typeface="Open Sans Extrabold" panose="020B0906030804020204" pitchFamily="34" charset="0"/>
      <p:bold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D3D04D-4501-B292-D46C-B043113E69E8}" v="3197" dt="2026-03-17T22:40:46.291"/>
    <p1510:client id="{5FDAAA43-0880-A1EF-A986-1F1F18648DB0}" v="4223" dt="2026-03-16T17:40:48.4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font" Target="fonts/font3.fntdata"/><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font" Target="fonts/font4.fntdata"/><Relationship Id="rId20" Type="http://schemas.openxmlformats.org/officeDocument/2006/relationships/slide" Target="slides/slide9.xml"/><Relationship Id="rId41" Type="http://schemas.openxmlformats.org/officeDocument/2006/relationships/slide" Target="slides/slide30.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Cross" userId="S::natasha.cross@cawandsworth.org::07574f68-9bae-427e-8dfd-11f15594d7b9" providerId="AD" clId="Web-{5FDAAA43-0880-A1EF-A986-1F1F18648DB0}"/>
    <pc:docChg chg="addSld delSld modSld sldOrd">
      <pc:chgData name="Natasha Cross" userId="S::natasha.cross@cawandsworth.org::07574f68-9bae-427e-8dfd-11f15594d7b9" providerId="AD" clId="Web-{5FDAAA43-0880-A1EF-A986-1F1F18648DB0}" dt="2026-03-16T17:40:48.464" v="4386" actId="20577"/>
      <pc:docMkLst>
        <pc:docMk/>
      </pc:docMkLst>
      <pc:sldChg chg="modSp">
        <pc:chgData name="Natasha Cross" userId="S::natasha.cross@cawandsworth.org::07574f68-9bae-427e-8dfd-11f15594d7b9" providerId="AD" clId="Web-{5FDAAA43-0880-A1EF-A986-1F1F18648DB0}" dt="2026-03-16T11:45:02.540" v="17" actId="1076"/>
        <pc:sldMkLst>
          <pc:docMk/>
          <pc:sldMk cId="0" sldId="256"/>
        </pc:sldMkLst>
        <pc:spChg chg="mod">
          <ac:chgData name="Natasha Cross" userId="S::natasha.cross@cawandsworth.org::07574f68-9bae-427e-8dfd-11f15594d7b9" providerId="AD" clId="Web-{5FDAAA43-0880-A1EF-A986-1F1F18648DB0}" dt="2026-03-16T11:44:55.712" v="13" actId="20577"/>
          <ac:spMkLst>
            <pc:docMk/>
            <pc:sldMk cId="0" sldId="256"/>
            <ac:spMk id="91" creationId="{00000000-0000-0000-0000-000000000000}"/>
          </ac:spMkLst>
        </pc:spChg>
        <pc:spChg chg="mod">
          <ac:chgData name="Natasha Cross" userId="S::natasha.cross@cawandsworth.org::07574f68-9bae-427e-8dfd-11f15594d7b9" providerId="AD" clId="Web-{5FDAAA43-0880-A1EF-A986-1F1F18648DB0}" dt="2026-03-16T11:45:02.540" v="17" actId="1076"/>
          <ac:spMkLst>
            <pc:docMk/>
            <pc:sldMk cId="0" sldId="256"/>
            <ac:spMk id="92" creationId="{00000000-0000-0000-0000-000000000000}"/>
          </ac:spMkLst>
        </pc:spChg>
      </pc:sldChg>
      <pc:sldChg chg="addSp delSp modSp ord addAnim">
        <pc:chgData name="Natasha Cross" userId="S::natasha.cross@cawandsworth.org::07574f68-9bae-427e-8dfd-11f15594d7b9" providerId="AD" clId="Web-{5FDAAA43-0880-A1EF-A986-1F1F18648DB0}" dt="2026-03-16T16:17:57.898" v="2742"/>
        <pc:sldMkLst>
          <pc:docMk/>
          <pc:sldMk cId="1148048944" sldId="274"/>
        </pc:sldMkLst>
        <pc:spChg chg="mod">
          <ac:chgData name="Natasha Cross" userId="S::natasha.cross@cawandsworth.org::07574f68-9bae-427e-8dfd-11f15594d7b9" providerId="AD" clId="Web-{5FDAAA43-0880-A1EF-A986-1F1F18648DB0}" dt="2026-03-16T16:16:46.068" v="2737" actId="14100"/>
          <ac:spMkLst>
            <pc:docMk/>
            <pc:sldMk cId="1148048944" sldId="274"/>
            <ac:spMk id="6" creationId="{00000000-0000-0000-0000-000000000000}"/>
          </ac:spMkLst>
        </pc:spChg>
        <pc:spChg chg="mod">
          <ac:chgData name="Natasha Cross" userId="S::natasha.cross@cawandsworth.org::07574f68-9bae-427e-8dfd-11f15594d7b9" providerId="AD" clId="Web-{5FDAAA43-0880-A1EF-A986-1F1F18648DB0}" dt="2026-03-16T11:48:41.891" v="240" actId="20577"/>
          <ac:spMkLst>
            <pc:docMk/>
            <pc:sldMk cId="1148048944" sldId="274"/>
            <ac:spMk id="9" creationId="{00000000-0000-0000-0000-000000000000}"/>
          </ac:spMkLst>
        </pc:spChg>
        <pc:spChg chg="del">
          <ac:chgData name="Natasha Cross" userId="S::natasha.cross@cawandsworth.org::07574f68-9bae-427e-8dfd-11f15594d7b9" providerId="AD" clId="Web-{5FDAAA43-0880-A1EF-A986-1F1F18648DB0}" dt="2026-03-16T16:13:49.450" v="2597"/>
          <ac:spMkLst>
            <pc:docMk/>
            <pc:sldMk cId="1148048944" sldId="274"/>
            <ac:spMk id="10" creationId="{00000000-0000-0000-0000-000000000000}"/>
          </ac:spMkLst>
        </pc:spChg>
        <pc:spChg chg="del">
          <ac:chgData name="Natasha Cross" userId="S::natasha.cross@cawandsworth.org::07574f68-9bae-427e-8dfd-11f15594d7b9" providerId="AD" clId="Web-{5FDAAA43-0880-A1EF-A986-1F1F18648DB0}" dt="2026-03-16T15:15:00.927" v="2128"/>
          <ac:spMkLst>
            <pc:docMk/>
            <pc:sldMk cId="1148048944" sldId="274"/>
            <ac:spMk id="13" creationId="{00000000-0000-0000-0000-000000000000}"/>
          </ac:spMkLst>
        </pc:spChg>
        <pc:picChg chg="add mod ord">
          <ac:chgData name="Natasha Cross" userId="S::natasha.cross@cawandsworth.org::07574f68-9bae-427e-8dfd-11f15594d7b9" providerId="AD" clId="Web-{5FDAAA43-0880-A1EF-A986-1F1F18648DB0}" dt="2026-03-16T16:17:57.898" v="2742"/>
          <ac:picMkLst>
            <pc:docMk/>
            <pc:sldMk cId="1148048944" sldId="274"/>
            <ac:picMk id="3" creationId="{29959DC1-F961-5ACA-4552-C6E9516F418B}"/>
          </ac:picMkLst>
        </pc:picChg>
      </pc:sldChg>
      <pc:sldChg chg="modSp">
        <pc:chgData name="Natasha Cross" userId="S::natasha.cross@cawandsworth.org::07574f68-9bae-427e-8dfd-11f15594d7b9" providerId="AD" clId="Web-{5FDAAA43-0880-A1EF-A986-1F1F18648DB0}" dt="2026-03-16T11:46:25.325" v="208" actId="20577"/>
        <pc:sldMkLst>
          <pc:docMk/>
          <pc:sldMk cId="2560788371" sldId="298"/>
        </pc:sldMkLst>
        <pc:spChg chg="mod">
          <ac:chgData name="Natasha Cross" userId="S::natasha.cross@cawandsworth.org::07574f68-9bae-427e-8dfd-11f15594d7b9" providerId="AD" clId="Web-{5FDAAA43-0880-A1EF-A986-1F1F18648DB0}" dt="2026-03-16T11:46:25.325" v="208" actId="20577"/>
          <ac:spMkLst>
            <pc:docMk/>
            <pc:sldMk cId="2560788371" sldId="298"/>
            <ac:spMk id="101" creationId="{00000000-0000-0000-0000-000000000000}"/>
          </ac:spMkLst>
        </pc:spChg>
      </pc:sldChg>
      <pc:sldChg chg="del">
        <pc:chgData name="Natasha Cross" userId="S::natasha.cross@cawandsworth.org::07574f68-9bae-427e-8dfd-11f15594d7b9" providerId="AD" clId="Web-{5FDAAA43-0880-A1EF-A986-1F1F18648DB0}" dt="2026-03-16T14:48:13.365" v="2082"/>
        <pc:sldMkLst>
          <pc:docMk/>
          <pc:sldMk cId="1513038400" sldId="1003"/>
        </pc:sldMkLst>
      </pc:sldChg>
      <pc:sldChg chg="modSp">
        <pc:chgData name="Natasha Cross" userId="S::natasha.cross@cawandsworth.org::07574f68-9bae-427e-8dfd-11f15594d7b9" providerId="AD" clId="Web-{5FDAAA43-0880-A1EF-A986-1F1F18648DB0}" dt="2026-03-16T15:08:01.558" v="2127" actId="20577"/>
        <pc:sldMkLst>
          <pc:docMk/>
          <pc:sldMk cId="724773277" sldId="1005"/>
        </pc:sldMkLst>
        <pc:spChg chg="mod">
          <ac:chgData name="Natasha Cross" userId="S::natasha.cross@cawandsworth.org::07574f68-9bae-427e-8dfd-11f15594d7b9" providerId="AD" clId="Web-{5FDAAA43-0880-A1EF-A986-1F1F18648DB0}" dt="2026-03-16T15:08:01.558" v="2127" actId="20577"/>
          <ac:spMkLst>
            <pc:docMk/>
            <pc:sldMk cId="724773277" sldId="1005"/>
            <ac:spMk id="2" creationId="{C603F7A0-4EC0-AB1C-9910-B059BF93B0D8}"/>
          </ac:spMkLst>
        </pc:spChg>
      </pc:sldChg>
      <pc:sldChg chg="delSp del delAnim">
        <pc:chgData name="Natasha Cross" userId="S::natasha.cross@cawandsworth.org::07574f68-9bae-427e-8dfd-11f15594d7b9" providerId="AD" clId="Web-{5FDAAA43-0880-A1EF-A986-1F1F18648DB0}" dt="2026-03-16T11:47:39.217" v="215"/>
        <pc:sldMkLst>
          <pc:docMk/>
          <pc:sldMk cId="192328453" sldId="1020"/>
        </pc:sldMkLst>
        <pc:picChg chg="del">
          <ac:chgData name="Natasha Cross" userId="S::natasha.cross@cawandsworth.org::07574f68-9bae-427e-8dfd-11f15594d7b9" providerId="AD" clId="Web-{5FDAAA43-0880-A1EF-A986-1F1F18648DB0}" dt="2026-03-16T11:46:56.232" v="209"/>
          <ac:picMkLst>
            <pc:docMk/>
            <pc:sldMk cId="192328453" sldId="1020"/>
            <ac:picMk id="14" creationId="{00000000-0000-0000-0000-000000000000}"/>
          </ac:picMkLst>
        </pc:picChg>
      </pc:sldChg>
      <pc:sldChg chg="addSp modSp">
        <pc:chgData name="Natasha Cross" userId="S::natasha.cross@cawandsworth.org::07574f68-9bae-427e-8dfd-11f15594d7b9" providerId="AD" clId="Web-{5FDAAA43-0880-A1EF-A986-1F1F18648DB0}" dt="2026-03-16T12:25:37.121" v="2064"/>
        <pc:sldMkLst>
          <pc:docMk/>
          <pc:sldMk cId="2733338687" sldId="1022"/>
        </pc:sldMkLst>
        <pc:graphicFrameChg chg="add mod modGraphic">
          <ac:chgData name="Natasha Cross" userId="S::natasha.cross@cawandsworth.org::07574f68-9bae-427e-8dfd-11f15594d7b9" providerId="AD" clId="Web-{5FDAAA43-0880-A1EF-A986-1F1F18648DB0}" dt="2026-03-16T12:25:37.121" v="2064"/>
          <ac:graphicFrameMkLst>
            <pc:docMk/>
            <pc:sldMk cId="2733338687" sldId="1022"/>
            <ac:graphicFrameMk id="2" creationId="{275A3F1F-FC5F-E963-ACAF-9AF841A1D357}"/>
          </ac:graphicFrameMkLst>
        </pc:graphicFrameChg>
      </pc:sldChg>
      <pc:sldChg chg="modSp ord">
        <pc:chgData name="Natasha Cross" userId="S::natasha.cross@cawandsworth.org::07574f68-9bae-427e-8dfd-11f15594d7b9" providerId="AD" clId="Web-{5FDAAA43-0880-A1EF-A986-1F1F18648DB0}" dt="2026-03-16T17:09:52.789" v="3722" actId="20577"/>
        <pc:sldMkLst>
          <pc:docMk/>
          <pc:sldMk cId="1391372762" sldId="1041"/>
        </pc:sldMkLst>
        <pc:spChg chg="mod">
          <ac:chgData name="Natasha Cross" userId="S::natasha.cross@cawandsworth.org::07574f68-9bae-427e-8dfd-11f15594d7b9" providerId="AD" clId="Web-{5FDAAA43-0880-A1EF-A986-1F1F18648DB0}" dt="2026-03-16T17:09:52.789" v="3722" actId="20577"/>
          <ac:spMkLst>
            <pc:docMk/>
            <pc:sldMk cId="1391372762" sldId="1041"/>
            <ac:spMk id="6" creationId="{00000000-0000-0000-0000-000000000000}"/>
          </ac:spMkLst>
        </pc:spChg>
        <pc:spChg chg="mod">
          <ac:chgData name="Natasha Cross" userId="S::natasha.cross@cawandsworth.org::07574f68-9bae-427e-8dfd-11f15594d7b9" providerId="AD" clId="Web-{5FDAAA43-0880-A1EF-A986-1F1F18648DB0}" dt="2026-03-16T11:48:26.671" v="230" actId="20577"/>
          <ac:spMkLst>
            <pc:docMk/>
            <pc:sldMk cId="1391372762" sldId="1041"/>
            <ac:spMk id="9" creationId="{00000000-0000-0000-0000-000000000000}"/>
          </ac:spMkLst>
        </pc:spChg>
      </pc:sldChg>
      <pc:sldChg chg="addSp modSp ord addAnim">
        <pc:chgData name="Natasha Cross" userId="S::natasha.cross@cawandsworth.org::07574f68-9bae-427e-8dfd-11f15594d7b9" providerId="AD" clId="Web-{5FDAAA43-0880-A1EF-A986-1F1F18648DB0}" dt="2026-03-16T16:20:18.602" v="2770"/>
        <pc:sldMkLst>
          <pc:docMk/>
          <pc:sldMk cId="4214551510" sldId="1042"/>
        </pc:sldMkLst>
        <pc:spChg chg="mod">
          <ac:chgData name="Natasha Cross" userId="S::natasha.cross@cawandsworth.org::07574f68-9bae-427e-8dfd-11f15594d7b9" providerId="AD" clId="Web-{5FDAAA43-0880-A1EF-A986-1F1F18648DB0}" dt="2026-03-16T16:19:41.274" v="2763" actId="14100"/>
          <ac:spMkLst>
            <pc:docMk/>
            <pc:sldMk cId="4214551510" sldId="1042"/>
            <ac:spMk id="6" creationId="{00000000-0000-0000-0000-000000000000}"/>
          </ac:spMkLst>
        </pc:spChg>
        <pc:spChg chg="mod">
          <ac:chgData name="Natasha Cross" userId="S::natasha.cross@cawandsworth.org::07574f68-9bae-427e-8dfd-11f15594d7b9" providerId="AD" clId="Web-{5FDAAA43-0880-A1EF-A986-1F1F18648DB0}" dt="2026-03-16T11:49:42.954" v="273" actId="20577"/>
          <ac:spMkLst>
            <pc:docMk/>
            <pc:sldMk cId="4214551510" sldId="1042"/>
            <ac:spMk id="9" creationId="{00000000-0000-0000-0000-000000000000}"/>
          </ac:spMkLst>
        </pc:spChg>
        <pc:picChg chg="add mod">
          <ac:chgData name="Natasha Cross" userId="S::natasha.cross@cawandsworth.org::07574f68-9bae-427e-8dfd-11f15594d7b9" providerId="AD" clId="Web-{5FDAAA43-0880-A1EF-A986-1F1F18648DB0}" dt="2026-03-16T16:20:18.602" v="2770"/>
          <ac:picMkLst>
            <pc:docMk/>
            <pc:sldMk cId="4214551510" sldId="1042"/>
            <ac:picMk id="3" creationId="{581BEE75-47E4-17BB-9F2E-DF8EC774D663}"/>
          </ac:picMkLst>
        </pc:picChg>
      </pc:sldChg>
      <pc:sldChg chg="addSp delSp modSp ord">
        <pc:chgData name="Natasha Cross" userId="S::natasha.cross@cawandsworth.org::07574f68-9bae-427e-8dfd-11f15594d7b9" providerId="AD" clId="Web-{5FDAAA43-0880-A1EF-A986-1F1F18648DB0}" dt="2026-03-16T16:57:40.383" v="3391" actId="1076"/>
        <pc:sldMkLst>
          <pc:docMk/>
          <pc:sldMk cId="3310596149" sldId="1043"/>
        </pc:sldMkLst>
        <pc:spChg chg="mod">
          <ac:chgData name="Natasha Cross" userId="S::natasha.cross@cawandsworth.org::07574f68-9bae-427e-8dfd-11f15594d7b9" providerId="AD" clId="Web-{5FDAAA43-0880-A1EF-A986-1F1F18648DB0}" dt="2026-03-16T16:30:53.378" v="2952" actId="20577"/>
          <ac:spMkLst>
            <pc:docMk/>
            <pc:sldMk cId="3310596149" sldId="1043"/>
            <ac:spMk id="6" creationId="{00000000-0000-0000-0000-000000000000}"/>
          </ac:spMkLst>
        </pc:spChg>
        <pc:spChg chg="mod">
          <ac:chgData name="Natasha Cross" userId="S::natasha.cross@cawandsworth.org::07574f68-9bae-427e-8dfd-11f15594d7b9" providerId="AD" clId="Web-{5FDAAA43-0880-A1EF-A986-1F1F18648DB0}" dt="2026-03-16T11:49:56.783" v="290" actId="20577"/>
          <ac:spMkLst>
            <pc:docMk/>
            <pc:sldMk cId="3310596149" sldId="1043"/>
            <ac:spMk id="9" creationId="{00000000-0000-0000-0000-000000000000}"/>
          </ac:spMkLst>
        </pc:spChg>
        <pc:spChg chg="del">
          <ac:chgData name="Natasha Cross" userId="S::natasha.cross@cawandsworth.org::07574f68-9bae-427e-8dfd-11f15594d7b9" providerId="AD" clId="Web-{5FDAAA43-0880-A1EF-A986-1F1F18648DB0}" dt="2026-03-16T16:23:18.572" v="2791"/>
          <ac:spMkLst>
            <pc:docMk/>
            <pc:sldMk cId="3310596149" sldId="1043"/>
            <ac:spMk id="10" creationId="{00000000-0000-0000-0000-000000000000}"/>
          </ac:spMkLst>
        </pc:spChg>
        <pc:graphicFrameChg chg="add del mod modGraphic">
          <ac:chgData name="Natasha Cross" userId="S::natasha.cross@cawandsworth.org::07574f68-9bae-427e-8dfd-11f15594d7b9" providerId="AD" clId="Web-{5FDAAA43-0880-A1EF-A986-1F1F18648DB0}" dt="2026-03-16T16:25:27.481" v="2936"/>
          <ac:graphicFrameMkLst>
            <pc:docMk/>
            <pc:sldMk cId="3310596149" sldId="1043"/>
            <ac:graphicFrameMk id="2" creationId="{28309EA7-8D6E-90F1-D59A-C02D41AC1A9C}"/>
          </ac:graphicFrameMkLst>
        </pc:graphicFrameChg>
        <pc:picChg chg="add del mod modCrop">
          <ac:chgData name="Natasha Cross" userId="S::natasha.cross@cawandsworth.org::07574f68-9bae-427e-8dfd-11f15594d7b9" providerId="AD" clId="Web-{5FDAAA43-0880-A1EF-A986-1F1F18648DB0}" dt="2026-03-16T16:49:55.791" v="3353"/>
          <ac:picMkLst>
            <pc:docMk/>
            <pc:sldMk cId="3310596149" sldId="1043"/>
            <ac:picMk id="20" creationId="{339A887C-EABD-0E60-05BD-3D403AF8612D}"/>
          </ac:picMkLst>
        </pc:picChg>
        <pc:picChg chg="add mod">
          <ac:chgData name="Natasha Cross" userId="S::natasha.cross@cawandsworth.org::07574f68-9bae-427e-8dfd-11f15594d7b9" providerId="AD" clId="Web-{5FDAAA43-0880-A1EF-A986-1F1F18648DB0}" dt="2026-03-16T16:57:40.383" v="3391" actId="1076"/>
          <ac:picMkLst>
            <pc:docMk/>
            <pc:sldMk cId="3310596149" sldId="1043"/>
            <ac:picMk id="21" creationId="{24B52513-E6FD-D5C1-60B9-3BCB35F79049}"/>
          </ac:picMkLst>
        </pc:picChg>
      </pc:sldChg>
      <pc:sldChg chg="addSp delSp modSp ord">
        <pc:chgData name="Natasha Cross" userId="S::natasha.cross@cawandsworth.org::07574f68-9bae-427e-8dfd-11f15594d7b9" providerId="AD" clId="Web-{5FDAAA43-0880-A1EF-A986-1F1F18648DB0}" dt="2026-03-16T16:51:16.934" v="3365" actId="1076"/>
        <pc:sldMkLst>
          <pc:docMk/>
          <pc:sldMk cId="1998096004" sldId="1044"/>
        </pc:sldMkLst>
        <pc:spChg chg="mod">
          <ac:chgData name="Natasha Cross" userId="S::natasha.cross@cawandsworth.org::07574f68-9bae-427e-8dfd-11f15594d7b9" providerId="AD" clId="Web-{5FDAAA43-0880-A1EF-A986-1F1F18648DB0}" dt="2026-03-16T16:51:09.871" v="3363" actId="20577"/>
          <ac:spMkLst>
            <pc:docMk/>
            <pc:sldMk cId="1998096004" sldId="1044"/>
            <ac:spMk id="6" creationId="{00000000-0000-0000-0000-000000000000}"/>
          </ac:spMkLst>
        </pc:spChg>
        <pc:spChg chg="mod">
          <ac:chgData name="Natasha Cross" userId="S::natasha.cross@cawandsworth.org::07574f68-9bae-427e-8dfd-11f15594d7b9" providerId="AD" clId="Web-{5FDAAA43-0880-A1EF-A986-1F1F18648DB0}" dt="2026-03-16T12:17:41.937" v="2031" actId="20577"/>
          <ac:spMkLst>
            <pc:docMk/>
            <pc:sldMk cId="1998096004" sldId="1044"/>
            <ac:spMk id="9" creationId="{00000000-0000-0000-0000-000000000000}"/>
          </ac:spMkLst>
        </pc:spChg>
        <pc:spChg chg="del mod">
          <ac:chgData name="Natasha Cross" userId="S::natasha.cross@cawandsworth.org::07574f68-9bae-427e-8dfd-11f15594d7b9" providerId="AD" clId="Web-{5FDAAA43-0880-A1EF-A986-1F1F18648DB0}" dt="2026-03-16T16:51:06.074" v="3361"/>
          <ac:spMkLst>
            <pc:docMk/>
            <pc:sldMk cId="1998096004" sldId="1044"/>
            <ac:spMk id="13" creationId="{00000000-0000-0000-0000-000000000000}"/>
          </ac:spMkLst>
        </pc:spChg>
        <pc:graphicFrameChg chg="add mod">
          <ac:chgData name="Natasha Cross" userId="S::natasha.cross@cawandsworth.org::07574f68-9bae-427e-8dfd-11f15594d7b9" providerId="AD" clId="Web-{5FDAAA43-0880-A1EF-A986-1F1F18648DB0}" dt="2026-03-16T16:51:16.934" v="3365" actId="1076"/>
          <ac:graphicFrameMkLst>
            <pc:docMk/>
            <pc:sldMk cId="1998096004" sldId="1044"/>
            <ac:graphicFrameMk id="4" creationId="{06CEA112-A721-D005-08F0-B55A42178D34}"/>
          </ac:graphicFrameMkLst>
        </pc:graphicFrameChg>
        <pc:picChg chg="add del mod">
          <ac:chgData name="Natasha Cross" userId="S::natasha.cross@cawandsworth.org::07574f68-9bae-427e-8dfd-11f15594d7b9" providerId="AD" clId="Web-{5FDAAA43-0880-A1EF-A986-1F1F18648DB0}" dt="2026-03-16T16:50:50.620" v="3357"/>
          <ac:picMkLst>
            <pc:docMk/>
            <pc:sldMk cId="1998096004" sldId="1044"/>
            <ac:picMk id="2" creationId="{A523A697-27D9-D13C-EC13-85C8EA775492}"/>
          </ac:picMkLst>
        </pc:picChg>
      </pc:sldChg>
      <pc:sldChg chg="modSp">
        <pc:chgData name="Natasha Cross" userId="S::natasha.cross@cawandsworth.org::07574f68-9bae-427e-8dfd-11f15594d7b9" providerId="AD" clId="Web-{5FDAAA43-0880-A1EF-A986-1F1F18648DB0}" dt="2026-03-16T11:50:51.471" v="309" actId="20577"/>
        <pc:sldMkLst>
          <pc:docMk/>
          <pc:sldMk cId="202778141" sldId="1046"/>
        </pc:sldMkLst>
        <pc:spChg chg="mod">
          <ac:chgData name="Natasha Cross" userId="S::natasha.cross@cawandsworth.org::07574f68-9bae-427e-8dfd-11f15594d7b9" providerId="AD" clId="Web-{5FDAAA43-0880-A1EF-A986-1F1F18648DB0}" dt="2026-03-16T11:50:51.471" v="309" actId="20577"/>
          <ac:spMkLst>
            <pc:docMk/>
            <pc:sldMk cId="202778141" sldId="1046"/>
            <ac:spMk id="2" creationId="{C603F7A0-4EC0-AB1C-9910-B059BF93B0D8}"/>
          </ac:spMkLst>
        </pc:spChg>
      </pc:sldChg>
      <pc:sldChg chg="modSp ord">
        <pc:chgData name="Natasha Cross" userId="S::natasha.cross@cawandsworth.org::07574f68-9bae-427e-8dfd-11f15594d7b9" providerId="AD" clId="Web-{5FDAAA43-0880-A1EF-A986-1F1F18648DB0}" dt="2026-03-16T17:17:42.314" v="3784"/>
        <pc:sldMkLst>
          <pc:docMk/>
          <pc:sldMk cId="3499409216" sldId="1047"/>
        </pc:sldMkLst>
        <pc:spChg chg="mod">
          <ac:chgData name="Natasha Cross" userId="S::natasha.cross@cawandsworth.org::07574f68-9bae-427e-8dfd-11f15594d7b9" providerId="AD" clId="Web-{5FDAAA43-0880-A1EF-A986-1F1F18648DB0}" dt="2026-03-16T16:57:55.227" v="3392" actId="20577"/>
          <ac:spMkLst>
            <pc:docMk/>
            <pc:sldMk cId="3499409216" sldId="1047"/>
            <ac:spMk id="6" creationId="{00000000-0000-0000-0000-000000000000}"/>
          </ac:spMkLst>
        </pc:spChg>
        <pc:spChg chg="mod">
          <ac:chgData name="Natasha Cross" userId="S::natasha.cross@cawandsworth.org::07574f68-9bae-427e-8dfd-11f15594d7b9" providerId="AD" clId="Web-{5FDAAA43-0880-A1EF-A986-1F1F18648DB0}" dt="2026-03-16T12:17:58.766" v="2045" actId="20577"/>
          <ac:spMkLst>
            <pc:docMk/>
            <pc:sldMk cId="3499409216" sldId="1047"/>
            <ac:spMk id="9" creationId="{00000000-0000-0000-0000-000000000000}"/>
          </ac:spMkLst>
        </pc:spChg>
      </pc:sldChg>
      <pc:sldChg chg="addSp delSp modSp ord">
        <pc:chgData name="Natasha Cross" userId="S::natasha.cross@cawandsworth.org::07574f68-9bae-427e-8dfd-11f15594d7b9" providerId="AD" clId="Web-{5FDAAA43-0880-A1EF-A986-1F1F18648DB0}" dt="2026-03-16T16:57:10.461" v="3390" actId="1076"/>
        <pc:sldMkLst>
          <pc:docMk/>
          <pc:sldMk cId="2692040608" sldId="1048"/>
        </pc:sldMkLst>
        <pc:spChg chg="mod">
          <ac:chgData name="Natasha Cross" userId="S::natasha.cross@cawandsworth.org::07574f68-9bae-427e-8dfd-11f15594d7b9" providerId="AD" clId="Web-{5FDAAA43-0880-A1EF-A986-1F1F18648DB0}" dt="2026-03-16T16:52:09.327" v="3384" actId="20577"/>
          <ac:spMkLst>
            <pc:docMk/>
            <pc:sldMk cId="2692040608" sldId="1048"/>
            <ac:spMk id="6" creationId="{00000000-0000-0000-0000-000000000000}"/>
          </ac:spMkLst>
        </pc:spChg>
        <pc:spChg chg="mod">
          <ac:chgData name="Natasha Cross" userId="S::natasha.cross@cawandsworth.org::07574f68-9bae-427e-8dfd-11f15594d7b9" providerId="AD" clId="Web-{5FDAAA43-0880-A1EF-A986-1F1F18648DB0}" dt="2026-03-16T12:18:08.922" v="2054" actId="20577"/>
          <ac:spMkLst>
            <pc:docMk/>
            <pc:sldMk cId="2692040608" sldId="1048"/>
            <ac:spMk id="9" creationId="{00000000-0000-0000-0000-000000000000}"/>
          </ac:spMkLst>
        </pc:spChg>
        <pc:spChg chg="del">
          <ac:chgData name="Natasha Cross" userId="S::natasha.cross@cawandsworth.org::07574f68-9bae-427e-8dfd-11f15594d7b9" providerId="AD" clId="Web-{5FDAAA43-0880-A1EF-A986-1F1F18648DB0}" dt="2026-03-16T16:52:26.219" v="3387"/>
          <ac:spMkLst>
            <pc:docMk/>
            <pc:sldMk cId="2692040608" sldId="1048"/>
            <ac:spMk id="10" creationId="{00000000-0000-0000-0000-000000000000}"/>
          </ac:spMkLst>
        </pc:spChg>
        <pc:graphicFrameChg chg="add del mod modGraphic">
          <ac:chgData name="Natasha Cross" userId="S::natasha.cross@cawandsworth.org::07574f68-9bae-427e-8dfd-11f15594d7b9" providerId="AD" clId="Web-{5FDAAA43-0880-A1EF-A986-1F1F18648DB0}" dt="2026-03-16T16:52:23.609" v="3386"/>
          <ac:graphicFrameMkLst>
            <pc:docMk/>
            <pc:sldMk cId="2692040608" sldId="1048"/>
            <ac:graphicFrameMk id="2" creationId="{1BFCB6DE-A113-6134-E9A4-C870BACB3835}"/>
          </ac:graphicFrameMkLst>
        </pc:graphicFrameChg>
        <pc:picChg chg="add mod">
          <ac:chgData name="Natasha Cross" userId="S::natasha.cross@cawandsworth.org::07574f68-9bae-427e-8dfd-11f15594d7b9" providerId="AD" clId="Web-{5FDAAA43-0880-A1EF-A986-1F1F18648DB0}" dt="2026-03-16T16:57:10.461" v="3390" actId="1076"/>
          <ac:picMkLst>
            <pc:docMk/>
            <pc:sldMk cId="2692040608" sldId="1048"/>
            <ac:picMk id="16" creationId="{9113F7E3-D1F1-4715-C8D3-4267E1458CB2}"/>
          </ac:picMkLst>
        </pc:picChg>
      </pc:sldChg>
      <pc:sldChg chg="addSp delSp modSp ord delAnim">
        <pc:chgData name="Natasha Cross" userId="S::natasha.cross@cawandsworth.org::07574f68-9bae-427e-8dfd-11f15594d7b9" providerId="AD" clId="Web-{5FDAAA43-0880-A1EF-A986-1F1F18648DB0}" dt="2026-03-16T17:15:40.563" v="3783"/>
        <pc:sldMkLst>
          <pc:docMk/>
          <pc:sldMk cId="1133168322" sldId="1049"/>
        </pc:sldMkLst>
        <pc:spChg chg="del mod">
          <ac:chgData name="Natasha Cross" userId="S::natasha.cross@cawandsworth.org::07574f68-9bae-427e-8dfd-11f15594d7b9" providerId="AD" clId="Web-{5FDAAA43-0880-A1EF-A986-1F1F18648DB0}" dt="2026-03-16T17:05:56.094" v="3563"/>
          <ac:spMkLst>
            <pc:docMk/>
            <pc:sldMk cId="1133168322" sldId="1049"/>
            <ac:spMk id="6" creationId="{00000000-0000-0000-0000-000000000000}"/>
          </ac:spMkLst>
        </pc:spChg>
        <pc:spChg chg="mod">
          <ac:chgData name="Natasha Cross" userId="S::natasha.cross@cawandsworth.org::07574f68-9bae-427e-8dfd-11f15594d7b9" providerId="AD" clId="Web-{5FDAAA43-0880-A1EF-A986-1F1F18648DB0}" dt="2026-03-16T17:05:49.297" v="3559" actId="20577"/>
          <ac:spMkLst>
            <pc:docMk/>
            <pc:sldMk cId="1133168322" sldId="1049"/>
            <ac:spMk id="9" creationId="{00000000-0000-0000-0000-000000000000}"/>
          </ac:spMkLst>
        </pc:spChg>
        <pc:graphicFrameChg chg="add mod modGraphic">
          <ac:chgData name="Natasha Cross" userId="S::natasha.cross@cawandsworth.org::07574f68-9bae-427e-8dfd-11f15594d7b9" providerId="AD" clId="Web-{5FDAAA43-0880-A1EF-A986-1F1F18648DB0}" dt="2026-03-16T17:15:40.563" v="3783"/>
          <ac:graphicFrameMkLst>
            <pc:docMk/>
            <pc:sldMk cId="1133168322" sldId="1049"/>
            <ac:graphicFrameMk id="2" creationId="{88FA3F2C-7233-E27D-3726-558A94C110C4}"/>
          </ac:graphicFrameMkLst>
        </pc:graphicFrameChg>
      </pc:sldChg>
      <pc:sldChg chg="addSp delSp modSp ord delAnim">
        <pc:chgData name="Natasha Cross" userId="S::natasha.cross@cawandsworth.org::07574f68-9bae-427e-8dfd-11f15594d7b9" providerId="AD" clId="Web-{5FDAAA43-0880-A1EF-A986-1F1F18648DB0}" dt="2026-03-16T17:35:29.976" v="4165" actId="1076"/>
        <pc:sldMkLst>
          <pc:docMk/>
          <pc:sldMk cId="2793210640" sldId="1050"/>
        </pc:sldMkLst>
        <pc:spChg chg="add del mod">
          <ac:chgData name="Natasha Cross" userId="S::natasha.cross@cawandsworth.org::07574f68-9bae-427e-8dfd-11f15594d7b9" providerId="AD" clId="Web-{5FDAAA43-0880-A1EF-A986-1F1F18648DB0}" dt="2026-03-16T17:31:30.439" v="3904"/>
          <ac:spMkLst>
            <pc:docMk/>
            <pc:sldMk cId="2793210640" sldId="1050"/>
            <ac:spMk id="3" creationId="{CC12C474-D8CE-4A62-D5B2-2C98DC4E1E0F}"/>
          </ac:spMkLst>
        </pc:spChg>
        <pc:spChg chg="del">
          <ac:chgData name="Natasha Cross" userId="S::natasha.cross@cawandsworth.org::07574f68-9bae-427e-8dfd-11f15594d7b9" providerId="AD" clId="Web-{5FDAAA43-0880-A1EF-A986-1F1F18648DB0}" dt="2026-03-16T17:31:21.329" v="3903"/>
          <ac:spMkLst>
            <pc:docMk/>
            <pc:sldMk cId="2793210640" sldId="1050"/>
            <ac:spMk id="6" creationId="{00000000-0000-0000-0000-000000000000}"/>
          </ac:spMkLst>
        </pc:spChg>
        <pc:spChg chg="mod">
          <ac:chgData name="Natasha Cross" userId="S::natasha.cross@cawandsworth.org::07574f68-9bae-427e-8dfd-11f15594d7b9" providerId="AD" clId="Web-{5FDAAA43-0880-A1EF-A986-1F1F18648DB0}" dt="2026-03-16T17:31:17.095" v="3902" actId="20577"/>
          <ac:spMkLst>
            <pc:docMk/>
            <pc:sldMk cId="2793210640" sldId="1050"/>
            <ac:spMk id="9" creationId="{00000000-0000-0000-0000-000000000000}"/>
          </ac:spMkLst>
        </pc:spChg>
        <pc:graphicFrameChg chg="add mod ord modGraphic">
          <ac:chgData name="Natasha Cross" userId="S::natasha.cross@cawandsworth.org::07574f68-9bae-427e-8dfd-11f15594d7b9" providerId="AD" clId="Web-{5FDAAA43-0880-A1EF-A986-1F1F18648DB0}" dt="2026-03-16T17:35:29.976" v="4165" actId="1076"/>
          <ac:graphicFrameMkLst>
            <pc:docMk/>
            <pc:sldMk cId="2793210640" sldId="1050"/>
            <ac:graphicFrameMk id="4" creationId="{F9236EEB-E4CE-0DF6-1B4F-AF00DBF90873}"/>
          </ac:graphicFrameMkLst>
        </pc:graphicFrameChg>
      </pc:sldChg>
      <pc:sldChg chg="addSp delSp modSp ord delAnim">
        <pc:chgData name="Natasha Cross" userId="S::natasha.cross@cawandsworth.org::07574f68-9bae-427e-8dfd-11f15594d7b9" providerId="AD" clId="Web-{5FDAAA43-0880-A1EF-A986-1F1F18648DB0}" dt="2026-03-16T11:51:50.191" v="329"/>
        <pc:sldMkLst>
          <pc:docMk/>
          <pc:sldMk cId="3877935110" sldId="1051"/>
        </pc:sldMkLst>
        <pc:spChg chg="add del mod">
          <ac:chgData name="Natasha Cross" userId="S::natasha.cross@cawandsworth.org::07574f68-9bae-427e-8dfd-11f15594d7b9" providerId="AD" clId="Web-{5FDAAA43-0880-A1EF-A986-1F1F18648DB0}" dt="2026-03-16T11:51:16.800" v="314"/>
          <ac:spMkLst>
            <pc:docMk/>
            <pc:sldMk cId="3877935110" sldId="1051"/>
            <ac:spMk id="3" creationId="{1E8B0D79-72E7-139A-599E-4A1988DF51EE}"/>
          </ac:spMkLst>
        </pc:spChg>
        <pc:spChg chg="del">
          <ac:chgData name="Natasha Cross" userId="S::natasha.cross@cawandsworth.org::07574f68-9bae-427e-8dfd-11f15594d7b9" providerId="AD" clId="Web-{5FDAAA43-0880-A1EF-A986-1F1F18648DB0}" dt="2026-03-16T11:51:10.643" v="313"/>
          <ac:spMkLst>
            <pc:docMk/>
            <pc:sldMk cId="3877935110" sldId="1051"/>
            <ac:spMk id="6" creationId="{00000000-0000-0000-0000-000000000000}"/>
          </ac:spMkLst>
        </pc:spChg>
        <pc:spChg chg="mod">
          <ac:chgData name="Natasha Cross" userId="S::natasha.cross@cawandsworth.org::07574f68-9bae-427e-8dfd-11f15594d7b9" providerId="AD" clId="Web-{5FDAAA43-0880-A1EF-A986-1F1F18648DB0}" dt="2026-03-16T11:51:50.191" v="329"/>
          <ac:spMkLst>
            <pc:docMk/>
            <pc:sldMk cId="3877935110" sldId="1051"/>
            <ac:spMk id="9" creationId="{00000000-0000-0000-0000-000000000000}"/>
          </ac:spMkLst>
        </pc:spChg>
      </pc:sldChg>
      <pc:sldChg chg="addSp delSp modSp">
        <pc:chgData name="Natasha Cross" userId="S::natasha.cross@cawandsworth.org::07574f68-9bae-427e-8dfd-11f15594d7b9" providerId="AD" clId="Web-{5FDAAA43-0880-A1EF-A986-1F1F18648DB0}" dt="2026-03-16T12:26:47.326" v="2069" actId="1076"/>
        <pc:sldMkLst>
          <pc:docMk/>
          <pc:sldMk cId="3099883791" sldId="1052"/>
        </pc:sldMkLst>
        <pc:spChg chg="mod">
          <ac:chgData name="Natasha Cross" userId="S::natasha.cross@cawandsworth.org::07574f68-9bae-427e-8dfd-11f15594d7b9" providerId="AD" clId="Web-{5FDAAA43-0880-A1EF-A986-1F1F18648DB0}" dt="2026-03-16T11:52:41.301" v="352" actId="20577"/>
          <ac:spMkLst>
            <pc:docMk/>
            <pc:sldMk cId="3099883791" sldId="1052"/>
            <ac:spMk id="6" creationId="{00000000-0000-0000-0000-000000000000}"/>
          </ac:spMkLst>
        </pc:spChg>
        <pc:spChg chg="del mod">
          <ac:chgData name="Natasha Cross" userId="S::natasha.cross@cawandsworth.org::07574f68-9bae-427e-8dfd-11f15594d7b9" providerId="AD" clId="Web-{5FDAAA43-0880-A1EF-A986-1F1F18648DB0}" dt="2026-03-16T11:54:11.614" v="356"/>
          <ac:spMkLst>
            <pc:docMk/>
            <pc:sldMk cId="3099883791" sldId="1052"/>
            <ac:spMk id="9" creationId="{00000000-0000-0000-0000-000000000000}"/>
          </ac:spMkLst>
        </pc:spChg>
        <pc:spChg chg="del">
          <ac:chgData name="Natasha Cross" userId="S::natasha.cross@cawandsworth.org::07574f68-9bae-427e-8dfd-11f15594d7b9" providerId="AD" clId="Web-{5FDAAA43-0880-A1EF-A986-1F1F18648DB0}" dt="2026-03-16T11:54:10.333" v="355"/>
          <ac:spMkLst>
            <pc:docMk/>
            <pc:sldMk cId="3099883791" sldId="1052"/>
            <ac:spMk id="13" creationId="{00000000-0000-0000-0000-000000000000}"/>
          </ac:spMkLst>
        </pc:spChg>
        <pc:graphicFrameChg chg="add mod modGraphic">
          <ac:chgData name="Natasha Cross" userId="S::natasha.cross@cawandsworth.org::07574f68-9bae-427e-8dfd-11f15594d7b9" providerId="AD" clId="Web-{5FDAAA43-0880-A1EF-A986-1F1F18648DB0}" dt="2026-03-16T12:26:47.326" v="2069" actId="1076"/>
          <ac:graphicFrameMkLst>
            <pc:docMk/>
            <pc:sldMk cId="3099883791" sldId="1052"/>
            <ac:graphicFrameMk id="2" creationId="{A81CA99C-45A4-6DE2-5875-EDE298E449E4}"/>
          </ac:graphicFrameMkLst>
        </pc:graphicFrameChg>
      </pc:sldChg>
      <pc:sldChg chg="modSp">
        <pc:chgData name="Natasha Cross" userId="S::natasha.cross@cawandsworth.org::07574f68-9bae-427e-8dfd-11f15594d7b9" providerId="AD" clId="Web-{5FDAAA43-0880-A1EF-A986-1F1F18648DB0}" dt="2026-03-16T12:27:24.843" v="2072" actId="20577"/>
        <pc:sldMkLst>
          <pc:docMk/>
          <pc:sldMk cId="304879964" sldId="1053"/>
        </pc:sldMkLst>
        <pc:spChg chg="mod">
          <ac:chgData name="Natasha Cross" userId="S::natasha.cross@cawandsworth.org::07574f68-9bae-427e-8dfd-11f15594d7b9" providerId="AD" clId="Web-{5FDAAA43-0880-A1EF-A986-1F1F18648DB0}" dt="2026-03-16T12:27:24.843" v="2072" actId="20577"/>
          <ac:spMkLst>
            <pc:docMk/>
            <pc:sldMk cId="304879964" sldId="1053"/>
            <ac:spMk id="6" creationId="{00000000-0000-0000-0000-000000000000}"/>
          </ac:spMkLst>
        </pc:spChg>
        <pc:spChg chg="mod">
          <ac:chgData name="Natasha Cross" userId="S::natasha.cross@cawandsworth.org::07574f68-9bae-427e-8dfd-11f15594d7b9" providerId="AD" clId="Web-{5FDAAA43-0880-A1EF-A986-1F1F18648DB0}" dt="2026-03-16T12:11:43.167" v="1606" actId="20577"/>
          <ac:spMkLst>
            <pc:docMk/>
            <pc:sldMk cId="304879964" sldId="1053"/>
            <ac:spMk id="9" creationId="{00000000-0000-0000-0000-000000000000}"/>
          </ac:spMkLst>
        </pc:spChg>
      </pc:sldChg>
      <pc:sldChg chg="modSp">
        <pc:chgData name="Natasha Cross" userId="S::natasha.cross@cawandsworth.org::07574f68-9bae-427e-8dfd-11f15594d7b9" providerId="AD" clId="Web-{5FDAAA43-0880-A1EF-A986-1F1F18648DB0}" dt="2026-03-16T12:16:49.874" v="1997" actId="20577"/>
        <pc:sldMkLst>
          <pc:docMk/>
          <pc:sldMk cId="2929029314" sldId="1054"/>
        </pc:sldMkLst>
        <pc:spChg chg="mod">
          <ac:chgData name="Natasha Cross" userId="S::natasha.cross@cawandsworth.org::07574f68-9bae-427e-8dfd-11f15594d7b9" providerId="AD" clId="Web-{5FDAAA43-0880-A1EF-A986-1F1F18648DB0}" dt="2026-03-16T12:16:49.874" v="1997" actId="20577"/>
          <ac:spMkLst>
            <pc:docMk/>
            <pc:sldMk cId="2929029314" sldId="1054"/>
            <ac:spMk id="6" creationId="{00000000-0000-0000-0000-000000000000}"/>
          </ac:spMkLst>
        </pc:spChg>
        <pc:spChg chg="mod">
          <ac:chgData name="Natasha Cross" userId="S::natasha.cross@cawandsworth.org::07574f68-9bae-427e-8dfd-11f15594d7b9" providerId="AD" clId="Web-{5FDAAA43-0880-A1EF-A986-1F1F18648DB0}" dt="2026-03-16T12:13:59.263" v="1634" actId="20577"/>
          <ac:spMkLst>
            <pc:docMk/>
            <pc:sldMk cId="2929029314" sldId="1054"/>
            <ac:spMk id="9" creationId="{00000000-0000-0000-0000-000000000000}"/>
          </ac:spMkLst>
        </pc:spChg>
      </pc:sldChg>
      <pc:sldChg chg="addSp delSp modSp">
        <pc:chgData name="Natasha Cross" userId="S::natasha.cross@cawandsworth.org::07574f68-9bae-427e-8dfd-11f15594d7b9" providerId="AD" clId="Web-{5FDAAA43-0880-A1EF-A986-1F1F18648DB0}" dt="2026-03-16T17:40:48.464" v="4386" actId="20577"/>
        <pc:sldMkLst>
          <pc:docMk/>
          <pc:sldMk cId="3855018479" sldId="1055"/>
        </pc:sldMkLst>
        <pc:spChg chg="add del">
          <ac:chgData name="Natasha Cross" userId="S::natasha.cross@cawandsworth.org::07574f68-9bae-427e-8dfd-11f15594d7b9" providerId="AD" clId="Web-{5FDAAA43-0880-A1EF-A986-1F1F18648DB0}" dt="2026-03-16T14:48:24.475" v="2084"/>
          <ac:spMkLst>
            <pc:docMk/>
            <pc:sldMk cId="3855018479" sldId="1055"/>
            <ac:spMk id="2" creationId="{A107487F-95F9-8685-32A1-79D8ABA67D91}"/>
          </ac:spMkLst>
        </pc:spChg>
        <pc:spChg chg="mod">
          <ac:chgData name="Natasha Cross" userId="S::natasha.cross@cawandsworth.org::07574f68-9bae-427e-8dfd-11f15594d7b9" providerId="AD" clId="Web-{5FDAAA43-0880-A1EF-A986-1F1F18648DB0}" dt="2026-03-16T17:40:48.464" v="4386" actId="20577"/>
          <ac:spMkLst>
            <pc:docMk/>
            <pc:sldMk cId="3855018479" sldId="1055"/>
            <ac:spMk id="6" creationId="{00000000-0000-0000-0000-000000000000}"/>
          </ac:spMkLst>
        </pc:spChg>
        <pc:spChg chg="mod">
          <ac:chgData name="Natasha Cross" userId="S::natasha.cross@cawandsworth.org::07574f68-9bae-427e-8dfd-11f15594d7b9" providerId="AD" clId="Web-{5FDAAA43-0880-A1EF-A986-1F1F18648DB0}" dt="2026-03-16T12:16:59.812" v="2020" actId="20577"/>
          <ac:spMkLst>
            <pc:docMk/>
            <pc:sldMk cId="3855018479" sldId="1055"/>
            <ac:spMk id="9" creationId="{00000000-0000-0000-0000-000000000000}"/>
          </ac:spMkLst>
        </pc:spChg>
      </pc:sldChg>
      <pc:sldChg chg="add del">
        <pc:chgData name="Natasha Cross" userId="S::natasha.cross@cawandsworth.org::07574f68-9bae-427e-8dfd-11f15594d7b9" providerId="AD" clId="Web-{5FDAAA43-0880-A1EF-A986-1F1F18648DB0}" dt="2026-03-16T11:47:35.202" v="214"/>
        <pc:sldMkLst>
          <pc:docMk/>
          <pc:sldMk cId="4014413517" sldId="1056"/>
        </pc:sldMkLst>
      </pc:sldChg>
      <pc:sldChg chg="addSp delSp modSp add replId">
        <pc:chgData name="Natasha Cross" userId="S::natasha.cross@cawandsworth.org::07574f68-9bae-427e-8dfd-11f15594d7b9" providerId="AD" clId="Web-{5FDAAA43-0880-A1EF-A986-1F1F18648DB0}" dt="2026-03-16T17:29:47.419" v="3876" actId="1076"/>
        <pc:sldMkLst>
          <pc:docMk/>
          <pc:sldMk cId="1513228312" sldId="1057"/>
        </pc:sldMkLst>
        <pc:spChg chg="add mod">
          <ac:chgData name="Natasha Cross" userId="S::natasha.cross@cawandsworth.org::07574f68-9bae-427e-8dfd-11f15594d7b9" providerId="AD" clId="Web-{5FDAAA43-0880-A1EF-A986-1F1F18648DB0}" dt="2026-03-16T17:29:47.419" v="3876" actId="1076"/>
          <ac:spMkLst>
            <pc:docMk/>
            <pc:sldMk cId="1513228312" sldId="1057"/>
            <ac:spMk id="2" creationId="{16C1ABC1-7D57-7A90-CF6C-7CF85E13C736}"/>
          </ac:spMkLst>
        </pc:spChg>
        <pc:spChg chg="mod">
          <ac:chgData name="Natasha Cross" userId="S::natasha.cross@cawandsworth.org::07574f68-9bae-427e-8dfd-11f15594d7b9" providerId="AD" clId="Web-{5FDAAA43-0880-A1EF-A986-1F1F18648DB0}" dt="2026-03-16T16:59:52.073" v="3396" actId="20577"/>
          <ac:spMkLst>
            <pc:docMk/>
            <pc:sldMk cId="1513228312" sldId="1057"/>
            <ac:spMk id="6" creationId="{D3908991-560F-7113-4A5B-851542B5938D}"/>
          </ac:spMkLst>
        </pc:spChg>
        <pc:spChg chg="mod">
          <ac:chgData name="Natasha Cross" userId="S::natasha.cross@cawandsworth.org::07574f68-9bae-427e-8dfd-11f15594d7b9" providerId="AD" clId="Web-{5FDAAA43-0880-A1EF-A986-1F1F18648DB0}" dt="2026-03-16T17:00:05.933" v="3405" actId="20577"/>
          <ac:spMkLst>
            <pc:docMk/>
            <pc:sldMk cId="1513228312" sldId="1057"/>
            <ac:spMk id="9" creationId="{FB1B311A-F7E8-360D-9459-3DBE70F67E99}"/>
          </ac:spMkLst>
        </pc:spChg>
        <pc:spChg chg="del mod">
          <ac:chgData name="Natasha Cross" userId="S::natasha.cross@cawandsworth.org::07574f68-9bae-427e-8dfd-11f15594d7b9" providerId="AD" clId="Web-{5FDAAA43-0880-A1EF-A986-1F1F18648DB0}" dt="2026-03-16T17:00:15.964" v="3411"/>
          <ac:spMkLst>
            <pc:docMk/>
            <pc:sldMk cId="1513228312" sldId="1057"/>
            <ac:spMk id="13" creationId="{B644A074-10F9-420F-F9F8-8E3D6A8D4694}"/>
          </ac:spMkLst>
        </pc:spChg>
      </pc:sldChg>
      <pc:sldMasterChg chg="addSldLayout delSldLayout">
        <pc:chgData name="Natasha Cross" userId="S::natasha.cross@cawandsworth.org::07574f68-9bae-427e-8dfd-11f15594d7b9" providerId="AD" clId="Web-{5FDAAA43-0880-A1EF-A986-1F1F18648DB0}" dt="2026-03-16T11:47:35.123" v="213"/>
        <pc:sldMasterMkLst>
          <pc:docMk/>
          <pc:sldMasterMk cId="2706350115" sldId="2147483648"/>
        </pc:sldMasterMkLst>
        <pc:sldLayoutChg chg="add del">
          <pc:chgData name="Natasha Cross" userId="S::natasha.cross@cawandsworth.org::07574f68-9bae-427e-8dfd-11f15594d7b9" providerId="AD" clId="Web-{5FDAAA43-0880-A1EF-A986-1F1F18648DB0}" dt="2026-03-16T11:47:31.811" v="211"/>
          <pc:sldLayoutMkLst>
            <pc:docMk/>
            <pc:sldMasterMk cId="2706350115" sldId="2147483648"/>
            <pc:sldLayoutMk cId="2537557117" sldId="2147483781"/>
          </pc:sldLayoutMkLst>
        </pc:sldLayoutChg>
        <pc:sldLayoutChg chg="add del">
          <pc:chgData name="Natasha Cross" userId="S::natasha.cross@cawandsworth.org::07574f68-9bae-427e-8dfd-11f15594d7b9" providerId="AD" clId="Web-{5FDAAA43-0880-A1EF-A986-1F1F18648DB0}" dt="2026-03-16T11:47:35.123" v="213"/>
          <pc:sldLayoutMkLst>
            <pc:docMk/>
            <pc:sldMasterMk cId="2706350115" sldId="2147483648"/>
            <pc:sldLayoutMk cId="3316518911" sldId="2147483781"/>
          </pc:sldLayoutMkLst>
        </pc:sldLayoutChg>
      </pc:sldMasterChg>
    </pc:docChg>
  </pc:docChgLst>
  <pc:docChgLst>
    <pc:chgData name="Natasha Cross" userId="S::natasha.cross@cawandsworth.org::07574f68-9bae-427e-8dfd-11f15594d7b9" providerId="AD" clId="Web-{11D3D04D-4501-B292-D46C-B043113E69E8}"/>
    <pc:docChg chg="addSld delSld modSld sldOrd">
      <pc:chgData name="Natasha Cross" userId="S::natasha.cross@cawandsworth.org::07574f68-9bae-427e-8dfd-11f15594d7b9" providerId="AD" clId="Web-{11D3D04D-4501-B292-D46C-B043113E69E8}" dt="2026-03-17T22:40:46.291" v="2995"/>
      <pc:docMkLst>
        <pc:docMk/>
      </pc:docMkLst>
      <pc:sldChg chg="modSp">
        <pc:chgData name="Natasha Cross" userId="S::natasha.cross@cawandsworth.org::07574f68-9bae-427e-8dfd-11f15594d7b9" providerId="AD" clId="Web-{11D3D04D-4501-B292-D46C-B043113E69E8}" dt="2026-03-17T21:05:23.356" v="3" actId="20577"/>
        <pc:sldMkLst>
          <pc:docMk/>
          <pc:sldMk cId="0" sldId="256"/>
        </pc:sldMkLst>
        <pc:spChg chg="mod">
          <ac:chgData name="Natasha Cross" userId="S::natasha.cross@cawandsworth.org::07574f68-9bae-427e-8dfd-11f15594d7b9" providerId="AD" clId="Web-{11D3D04D-4501-B292-D46C-B043113E69E8}" dt="2026-03-17T21:05:23.356" v="3" actId="20577"/>
          <ac:spMkLst>
            <pc:docMk/>
            <pc:sldMk cId="0" sldId="256"/>
            <ac:spMk id="91" creationId="{00000000-0000-0000-0000-000000000000}"/>
          </ac:spMkLst>
        </pc:spChg>
        <pc:spChg chg="mod">
          <ac:chgData name="Natasha Cross" userId="S::natasha.cross@cawandsworth.org::07574f68-9bae-427e-8dfd-11f15594d7b9" providerId="AD" clId="Web-{11D3D04D-4501-B292-D46C-B043113E69E8}" dt="2026-03-17T21:05:13.825" v="0" actId="1076"/>
          <ac:spMkLst>
            <pc:docMk/>
            <pc:sldMk cId="0" sldId="256"/>
            <ac:spMk id="92" creationId="{00000000-0000-0000-0000-000000000000}"/>
          </ac:spMkLst>
        </pc:spChg>
      </pc:sldChg>
      <pc:sldChg chg="modSp">
        <pc:chgData name="Natasha Cross" userId="S::natasha.cross@cawandsworth.org::07574f68-9bae-427e-8dfd-11f15594d7b9" providerId="AD" clId="Web-{11D3D04D-4501-B292-D46C-B043113E69E8}" dt="2026-03-17T21:08:56.076" v="122" actId="20577"/>
        <pc:sldMkLst>
          <pc:docMk/>
          <pc:sldMk cId="1148048944" sldId="274"/>
        </pc:sldMkLst>
        <pc:spChg chg="mod">
          <ac:chgData name="Natasha Cross" userId="S::natasha.cross@cawandsworth.org::07574f68-9bae-427e-8dfd-11f15594d7b9" providerId="AD" clId="Web-{11D3D04D-4501-B292-D46C-B043113E69E8}" dt="2026-03-17T21:08:56.076" v="122" actId="20577"/>
          <ac:spMkLst>
            <pc:docMk/>
            <pc:sldMk cId="1148048944" sldId="274"/>
            <ac:spMk id="6" creationId="{00000000-0000-0000-0000-000000000000}"/>
          </ac:spMkLst>
        </pc:spChg>
      </pc:sldChg>
      <pc:sldChg chg="addSp modSp">
        <pc:chgData name="Natasha Cross" userId="S::natasha.cross@cawandsworth.org::07574f68-9bae-427e-8dfd-11f15594d7b9" providerId="AD" clId="Web-{11D3D04D-4501-B292-D46C-B043113E69E8}" dt="2026-03-17T22:40:08.039" v="2994" actId="14100"/>
        <pc:sldMkLst>
          <pc:docMk/>
          <pc:sldMk cId="479085874" sldId="818"/>
        </pc:sldMkLst>
        <pc:spChg chg="mod">
          <ac:chgData name="Natasha Cross" userId="S::natasha.cross@cawandsworth.org::07574f68-9bae-427e-8dfd-11f15594d7b9" providerId="AD" clId="Web-{11D3D04D-4501-B292-D46C-B043113E69E8}" dt="2026-03-17T22:40:08.039" v="2994" actId="14100"/>
          <ac:spMkLst>
            <pc:docMk/>
            <pc:sldMk cId="479085874" sldId="818"/>
            <ac:spMk id="2" creationId="{E925249D-5EE3-50DB-B85A-12A19380F0B3}"/>
          </ac:spMkLst>
        </pc:spChg>
        <pc:picChg chg="add mod">
          <ac:chgData name="Natasha Cross" userId="S::natasha.cross@cawandsworth.org::07574f68-9bae-427e-8dfd-11f15594d7b9" providerId="AD" clId="Web-{11D3D04D-4501-B292-D46C-B043113E69E8}" dt="2026-03-17T22:39:56.570" v="2992" actId="1076"/>
          <ac:picMkLst>
            <pc:docMk/>
            <pc:sldMk cId="479085874" sldId="818"/>
            <ac:picMk id="3" creationId="{E6B9DFF1-A89B-8442-5B19-0F367B8D2300}"/>
          </ac:picMkLst>
        </pc:picChg>
      </pc:sldChg>
      <pc:sldChg chg="del">
        <pc:chgData name="Natasha Cross" userId="S::natasha.cross@cawandsworth.org::07574f68-9bae-427e-8dfd-11f15594d7b9" providerId="AD" clId="Web-{11D3D04D-4501-B292-D46C-B043113E69E8}" dt="2026-03-17T22:40:46.291" v="2995"/>
        <pc:sldMkLst>
          <pc:docMk/>
          <pc:sldMk cId="3515634944" sldId="1009"/>
        </pc:sldMkLst>
      </pc:sldChg>
      <pc:sldChg chg="del">
        <pc:chgData name="Natasha Cross" userId="S::natasha.cross@cawandsworth.org::07574f68-9bae-427e-8dfd-11f15594d7b9" providerId="AD" clId="Web-{11D3D04D-4501-B292-D46C-B043113E69E8}" dt="2026-03-17T21:05:57.169" v="4"/>
        <pc:sldMkLst>
          <pc:docMk/>
          <pc:sldMk cId="2733338687" sldId="1022"/>
        </pc:sldMkLst>
      </pc:sldChg>
      <pc:sldChg chg="delSp modSp">
        <pc:chgData name="Natasha Cross" userId="S::natasha.cross@cawandsworth.org::07574f68-9bae-427e-8dfd-11f15594d7b9" providerId="AD" clId="Web-{11D3D04D-4501-B292-D46C-B043113E69E8}" dt="2026-03-17T21:30:53.503" v="456" actId="20577"/>
        <pc:sldMkLst>
          <pc:docMk/>
          <pc:sldMk cId="1391372762" sldId="1041"/>
        </pc:sldMkLst>
        <pc:spChg chg="mod">
          <ac:chgData name="Natasha Cross" userId="S::natasha.cross@cawandsworth.org::07574f68-9bae-427e-8dfd-11f15594d7b9" providerId="AD" clId="Web-{11D3D04D-4501-B292-D46C-B043113E69E8}" dt="2026-03-17T21:30:53.503" v="456" actId="20577"/>
          <ac:spMkLst>
            <pc:docMk/>
            <pc:sldMk cId="1391372762" sldId="1041"/>
            <ac:spMk id="6" creationId="{00000000-0000-0000-0000-000000000000}"/>
          </ac:spMkLst>
        </pc:spChg>
        <pc:spChg chg="del">
          <ac:chgData name="Natasha Cross" userId="S::natasha.cross@cawandsworth.org::07574f68-9bae-427e-8dfd-11f15594d7b9" providerId="AD" clId="Web-{11D3D04D-4501-B292-D46C-B043113E69E8}" dt="2026-03-17T21:25:02.761" v="352"/>
          <ac:spMkLst>
            <pc:docMk/>
            <pc:sldMk cId="1391372762" sldId="1041"/>
            <ac:spMk id="10" creationId="{00000000-0000-0000-0000-000000000000}"/>
          </ac:spMkLst>
        </pc:spChg>
        <pc:spChg chg="del">
          <ac:chgData name="Natasha Cross" userId="S::natasha.cross@cawandsworth.org::07574f68-9bae-427e-8dfd-11f15594d7b9" providerId="AD" clId="Web-{11D3D04D-4501-B292-D46C-B043113E69E8}" dt="2026-03-17T21:26:15.685" v="368"/>
          <ac:spMkLst>
            <pc:docMk/>
            <pc:sldMk cId="1391372762" sldId="1041"/>
            <ac:spMk id="13" creationId="{00000000-0000-0000-0000-000000000000}"/>
          </ac:spMkLst>
        </pc:spChg>
      </pc:sldChg>
      <pc:sldChg chg="modSp">
        <pc:chgData name="Natasha Cross" userId="S::natasha.cross@cawandsworth.org::07574f68-9bae-427e-8dfd-11f15594d7b9" providerId="AD" clId="Web-{11D3D04D-4501-B292-D46C-B043113E69E8}" dt="2026-03-17T21:20:37.271" v="220"/>
        <pc:sldMkLst>
          <pc:docMk/>
          <pc:sldMk cId="4214551510" sldId="1042"/>
        </pc:sldMkLst>
        <pc:spChg chg="mod">
          <ac:chgData name="Natasha Cross" userId="S::natasha.cross@cawandsworth.org::07574f68-9bae-427e-8dfd-11f15594d7b9" providerId="AD" clId="Web-{11D3D04D-4501-B292-D46C-B043113E69E8}" dt="2026-03-17T21:10:20.545" v="143" actId="20577"/>
          <ac:spMkLst>
            <pc:docMk/>
            <pc:sldMk cId="4214551510" sldId="1042"/>
            <ac:spMk id="6" creationId="{00000000-0000-0000-0000-000000000000}"/>
          </ac:spMkLst>
        </pc:spChg>
        <pc:picChg chg="mod">
          <ac:chgData name="Natasha Cross" userId="S::natasha.cross@cawandsworth.org::07574f68-9bae-427e-8dfd-11f15594d7b9" providerId="AD" clId="Web-{11D3D04D-4501-B292-D46C-B043113E69E8}" dt="2026-03-17T21:20:37.271" v="220"/>
          <ac:picMkLst>
            <pc:docMk/>
            <pc:sldMk cId="4214551510" sldId="1042"/>
            <ac:picMk id="3" creationId="{581BEE75-47E4-17BB-9F2E-DF8EC774D663}"/>
          </ac:picMkLst>
        </pc:picChg>
      </pc:sldChg>
      <pc:sldChg chg="modSp ord">
        <pc:chgData name="Natasha Cross" userId="S::natasha.cross@cawandsworth.org::07574f68-9bae-427e-8dfd-11f15594d7b9" providerId="AD" clId="Web-{11D3D04D-4501-B292-D46C-B043113E69E8}" dt="2026-03-17T21:08:37.983" v="121" actId="20577"/>
        <pc:sldMkLst>
          <pc:docMk/>
          <pc:sldMk cId="3310596149" sldId="1043"/>
        </pc:sldMkLst>
        <pc:spChg chg="mod">
          <ac:chgData name="Natasha Cross" userId="S::natasha.cross@cawandsworth.org::07574f68-9bae-427e-8dfd-11f15594d7b9" providerId="AD" clId="Web-{11D3D04D-4501-B292-D46C-B043113E69E8}" dt="2026-03-17T21:08:37.983" v="121" actId="20577"/>
          <ac:spMkLst>
            <pc:docMk/>
            <pc:sldMk cId="3310596149" sldId="1043"/>
            <ac:spMk id="6" creationId="{00000000-0000-0000-0000-000000000000}"/>
          </ac:spMkLst>
        </pc:spChg>
      </pc:sldChg>
      <pc:sldChg chg="modSp">
        <pc:chgData name="Natasha Cross" userId="S::natasha.cross@cawandsworth.org::07574f68-9bae-427e-8dfd-11f15594d7b9" providerId="AD" clId="Web-{11D3D04D-4501-B292-D46C-B043113E69E8}" dt="2026-03-17T21:21:28.992" v="230" actId="20577"/>
        <pc:sldMkLst>
          <pc:docMk/>
          <pc:sldMk cId="3499409216" sldId="1047"/>
        </pc:sldMkLst>
        <pc:spChg chg="mod">
          <ac:chgData name="Natasha Cross" userId="S::natasha.cross@cawandsworth.org::07574f68-9bae-427e-8dfd-11f15594d7b9" providerId="AD" clId="Web-{11D3D04D-4501-B292-D46C-B043113E69E8}" dt="2026-03-17T21:21:28.992" v="230" actId="20577"/>
          <ac:spMkLst>
            <pc:docMk/>
            <pc:sldMk cId="3499409216" sldId="1047"/>
            <ac:spMk id="6" creationId="{00000000-0000-0000-0000-000000000000}"/>
          </ac:spMkLst>
        </pc:spChg>
      </pc:sldChg>
      <pc:sldChg chg="modSp">
        <pc:chgData name="Natasha Cross" userId="S::natasha.cross@cawandsworth.org::07574f68-9bae-427e-8dfd-11f15594d7b9" providerId="AD" clId="Web-{11D3D04D-4501-B292-D46C-B043113E69E8}" dt="2026-03-17T21:38:17.840" v="1143" actId="20577"/>
        <pc:sldMkLst>
          <pc:docMk/>
          <pc:sldMk cId="1133168322" sldId="1049"/>
        </pc:sldMkLst>
        <pc:spChg chg="mod">
          <ac:chgData name="Natasha Cross" userId="S::natasha.cross@cawandsworth.org::07574f68-9bae-427e-8dfd-11f15594d7b9" providerId="AD" clId="Web-{11D3D04D-4501-B292-D46C-B043113E69E8}" dt="2026-03-17T21:38:17.840" v="1143" actId="20577"/>
          <ac:spMkLst>
            <pc:docMk/>
            <pc:sldMk cId="1133168322" sldId="1049"/>
            <ac:spMk id="9" creationId="{00000000-0000-0000-0000-000000000000}"/>
          </ac:spMkLst>
        </pc:spChg>
        <pc:graphicFrameChg chg="mod modGraphic">
          <ac:chgData name="Natasha Cross" userId="S::natasha.cross@cawandsworth.org::07574f68-9bae-427e-8dfd-11f15594d7b9" providerId="AD" clId="Web-{11D3D04D-4501-B292-D46C-B043113E69E8}" dt="2026-03-17T21:38:07.543" v="1142" actId="1076"/>
          <ac:graphicFrameMkLst>
            <pc:docMk/>
            <pc:sldMk cId="1133168322" sldId="1049"/>
            <ac:graphicFrameMk id="2" creationId="{88FA3F2C-7233-E27D-3726-558A94C110C4}"/>
          </ac:graphicFrameMkLst>
        </pc:graphicFrameChg>
      </pc:sldChg>
      <pc:sldChg chg="modSp">
        <pc:chgData name="Natasha Cross" userId="S::natasha.cross@cawandsworth.org::07574f68-9bae-427e-8dfd-11f15594d7b9" providerId="AD" clId="Web-{11D3D04D-4501-B292-D46C-B043113E69E8}" dt="2026-03-17T21:47:10.495" v="1326" actId="20577"/>
        <pc:sldMkLst>
          <pc:docMk/>
          <pc:sldMk cId="2793210640" sldId="1050"/>
        </pc:sldMkLst>
        <pc:graphicFrameChg chg="mod modGraphic">
          <ac:chgData name="Natasha Cross" userId="S::natasha.cross@cawandsworth.org::07574f68-9bae-427e-8dfd-11f15594d7b9" providerId="AD" clId="Web-{11D3D04D-4501-B292-D46C-B043113E69E8}" dt="2026-03-17T21:47:10.495" v="1326" actId="20577"/>
          <ac:graphicFrameMkLst>
            <pc:docMk/>
            <pc:sldMk cId="2793210640" sldId="1050"/>
            <ac:graphicFrameMk id="4" creationId="{F9236EEB-E4CE-0DF6-1B4F-AF00DBF90873}"/>
          </ac:graphicFrameMkLst>
        </pc:graphicFrameChg>
      </pc:sldChg>
      <pc:sldChg chg="modSp">
        <pc:chgData name="Natasha Cross" userId="S::natasha.cross@cawandsworth.org::07574f68-9bae-427e-8dfd-11f15594d7b9" providerId="AD" clId="Web-{11D3D04D-4501-B292-D46C-B043113E69E8}" dt="2026-03-17T21:55:28.841" v="1921"/>
        <pc:sldMkLst>
          <pc:docMk/>
          <pc:sldMk cId="3099883791" sldId="1052"/>
        </pc:sldMkLst>
        <pc:graphicFrameChg chg="mod modGraphic">
          <ac:chgData name="Natasha Cross" userId="S::natasha.cross@cawandsworth.org::07574f68-9bae-427e-8dfd-11f15594d7b9" providerId="AD" clId="Web-{11D3D04D-4501-B292-D46C-B043113E69E8}" dt="2026-03-17T21:55:28.841" v="1921"/>
          <ac:graphicFrameMkLst>
            <pc:docMk/>
            <pc:sldMk cId="3099883791" sldId="1052"/>
            <ac:graphicFrameMk id="2" creationId="{A81CA99C-45A4-6DE2-5875-EDE298E449E4}"/>
          </ac:graphicFrameMkLst>
        </pc:graphicFrameChg>
      </pc:sldChg>
      <pc:sldChg chg="addSp modSp">
        <pc:chgData name="Natasha Cross" userId="S::natasha.cross@cawandsworth.org::07574f68-9bae-427e-8dfd-11f15594d7b9" providerId="AD" clId="Web-{11D3D04D-4501-B292-D46C-B043113E69E8}" dt="2026-03-17T22:05:48.322" v="2218"/>
        <pc:sldMkLst>
          <pc:docMk/>
          <pc:sldMk cId="304879964" sldId="1053"/>
        </pc:sldMkLst>
        <pc:spChg chg="mod">
          <ac:chgData name="Natasha Cross" userId="S::natasha.cross@cawandsworth.org::07574f68-9bae-427e-8dfd-11f15594d7b9" providerId="AD" clId="Web-{11D3D04D-4501-B292-D46C-B043113E69E8}" dt="2026-03-17T22:05:21.931" v="2213" actId="20577"/>
          <ac:spMkLst>
            <pc:docMk/>
            <pc:sldMk cId="304879964" sldId="1053"/>
            <ac:spMk id="6" creationId="{00000000-0000-0000-0000-000000000000}"/>
          </ac:spMkLst>
        </pc:spChg>
        <pc:picChg chg="add mod">
          <ac:chgData name="Natasha Cross" userId="S::natasha.cross@cawandsworth.org::07574f68-9bae-427e-8dfd-11f15594d7b9" providerId="AD" clId="Web-{11D3D04D-4501-B292-D46C-B043113E69E8}" dt="2026-03-17T22:05:48.322" v="2218"/>
          <ac:picMkLst>
            <pc:docMk/>
            <pc:sldMk cId="304879964" sldId="1053"/>
            <ac:picMk id="3" creationId="{5EA651B0-D676-B2AD-74D9-180135B848B8}"/>
          </ac:picMkLst>
        </pc:picChg>
      </pc:sldChg>
      <pc:sldChg chg="addSp modSp addAnim">
        <pc:chgData name="Natasha Cross" userId="S::natasha.cross@cawandsworth.org::07574f68-9bae-427e-8dfd-11f15594d7b9" providerId="AD" clId="Web-{11D3D04D-4501-B292-D46C-B043113E69E8}" dt="2026-03-17T22:27:40.923" v="2982"/>
        <pc:sldMkLst>
          <pc:docMk/>
          <pc:sldMk cId="2929029314" sldId="1054"/>
        </pc:sldMkLst>
        <pc:spChg chg="mod">
          <ac:chgData name="Natasha Cross" userId="S::natasha.cross@cawandsworth.org::07574f68-9bae-427e-8dfd-11f15594d7b9" providerId="AD" clId="Web-{11D3D04D-4501-B292-D46C-B043113E69E8}" dt="2026-03-17T22:08:59.076" v="2352" actId="20577"/>
          <ac:spMkLst>
            <pc:docMk/>
            <pc:sldMk cId="2929029314" sldId="1054"/>
            <ac:spMk id="6" creationId="{00000000-0000-0000-0000-000000000000}"/>
          </ac:spMkLst>
        </pc:spChg>
        <pc:picChg chg="add mod">
          <ac:chgData name="Natasha Cross" userId="S::natasha.cross@cawandsworth.org::07574f68-9bae-427e-8dfd-11f15594d7b9" providerId="AD" clId="Web-{11D3D04D-4501-B292-D46C-B043113E69E8}" dt="2026-03-17T22:27:40.923" v="2982"/>
          <ac:picMkLst>
            <pc:docMk/>
            <pc:sldMk cId="2929029314" sldId="1054"/>
            <ac:picMk id="3" creationId="{23B4D774-3886-2F86-37E2-57BEA30366AB}"/>
          </ac:picMkLst>
        </pc:picChg>
      </pc:sldChg>
      <pc:sldChg chg="addSp modSp addAnim">
        <pc:chgData name="Natasha Cross" userId="S::natasha.cross@cawandsworth.org::07574f68-9bae-427e-8dfd-11f15594d7b9" providerId="AD" clId="Web-{11D3D04D-4501-B292-D46C-B043113E69E8}" dt="2026-03-17T22:27:50.799" v="2983"/>
        <pc:sldMkLst>
          <pc:docMk/>
          <pc:sldMk cId="3855018479" sldId="1055"/>
        </pc:sldMkLst>
        <pc:spChg chg="mod">
          <ac:chgData name="Natasha Cross" userId="S::natasha.cross@cawandsworth.org::07574f68-9bae-427e-8dfd-11f15594d7b9" providerId="AD" clId="Web-{11D3D04D-4501-B292-D46C-B043113E69E8}" dt="2026-03-17T22:26:24.110" v="2975" actId="20577"/>
          <ac:spMkLst>
            <pc:docMk/>
            <pc:sldMk cId="3855018479" sldId="1055"/>
            <ac:spMk id="6" creationId="{00000000-0000-0000-0000-000000000000}"/>
          </ac:spMkLst>
        </pc:spChg>
        <pc:picChg chg="add">
          <ac:chgData name="Natasha Cross" userId="S::natasha.cross@cawandsworth.org::07574f68-9bae-427e-8dfd-11f15594d7b9" providerId="AD" clId="Web-{11D3D04D-4501-B292-D46C-B043113E69E8}" dt="2026-03-17T22:27:50.799" v="2983"/>
          <ac:picMkLst>
            <pc:docMk/>
            <pc:sldMk cId="3855018479" sldId="1055"/>
            <ac:picMk id="3" creationId="{28A374DB-27C4-598B-AF92-C6DB22BC9A51}"/>
          </ac:picMkLst>
        </pc:picChg>
      </pc:sldChg>
      <pc:sldChg chg="modSp ord">
        <pc:chgData name="Natasha Cross" userId="S::natasha.cross@cawandsworth.org::07574f68-9bae-427e-8dfd-11f15594d7b9" providerId="AD" clId="Web-{11D3D04D-4501-B292-D46C-B043113E69E8}" dt="2026-03-17T21:23:51.214" v="331" actId="20577"/>
        <pc:sldMkLst>
          <pc:docMk/>
          <pc:sldMk cId="1513228312" sldId="1057"/>
        </pc:sldMkLst>
        <pc:spChg chg="mod">
          <ac:chgData name="Natasha Cross" userId="S::natasha.cross@cawandsworth.org::07574f68-9bae-427e-8dfd-11f15594d7b9" providerId="AD" clId="Web-{11D3D04D-4501-B292-D46C-B043113E69E8}" dt="2026-03-17T21:23:51.214" v="331" actId="20577"/>
          <ac:spMkLst>
            <pc:docMk/>
            <pc:sldMk cId="1513228312" sldId="1057"/>
            <ac:spMk id="2" creationId="{16C1ABC1-7D57-7A90-CF6C-7CF85E13C736}"/>
          </ac:spMkLst>
        </pc:spChg>
      </pc:sldChg>
      <pc:sldChg chg="modSp add ord replId">
        <pc:chgData name="Natasha Cross" userId="S::natasha.cross@cawandsworth.org::07574f68-9bae-427e-8dfd-11f15594d7b9" providerId="AD" clId="Web-{11D3D04D-4501-B292-D46C-B043113E69E8}" dt="2026-03-17T21:38:57.747" v="1174" actId="20577"/>
        <pc:sldMkLst>
          <pc:docMk/>
          <pc:sldMk cId="2740443882" sldId="1058"/>
        </pc:sldMkLst>
        <pc:spChg chg="mod">
          <ac:chgData name="Natasha Cross" userId="S::natasha.cross@cawandsworth.org::07574f68-9bae-427e-8dfd-11f15594d7b9" providerId="AD" clId="Web-{11D3D04D-4501-B292-D46C-B043113E69E8}" dt="2026-03-17T21:38:57.747" v="1174" actId="20577"/>
          <ac:spMkLst>
            <pc:docMk/>
            <pc:sldMk cId="2740443882" sldId="1058"/>
            <ac:spMk id="6" creationId="{54D159B6-3B2D-847D-5524-352A01CDDA62}"/>
          </ac:spMkLst>
        </pc:spChg>
      </pc:sldChg>
      <pc:sldChg chg="addSp delSp modSp add mod replId setBg">
        <pc:chgData name="Natasha Cross" userId="S::natasha.cross@cawandsworth.org::07574f68-9bae-427e-8dfd-11f15594d7b9" providerId="AD" clId="Web-{11D3D04D-4501-B292-D46C-B043113E69E8}" dt="2026-03-17T22:25:00.530" v="2950" actId="14100"/>
        <pc:sldMkLst>
          <pc:docMk/>
          <pc:sldMk cId="847235844" sldId="1059"/>
        </pc:sldMkLst>
        <pc:spChg chg="del">
          <ac:chgData name="Natasha Cross" userId="S::natasha.cross@cawandsworth.org::07574f68-9bae-427e-8dfd-11f15594d7b9" providerId="AD" clId="Web-{11D3D04D-4501-B292-D46C-B043113E69E8}" dt="2026-03-17T22:11:31.562" v="2355"/>
          <ac:spMkLst>
            <pc:docMk/>
            <pc:sldMk cId="847235844" sldId="1059"/>
            <ac:spMk id="9" creationId="{865603AE-F601-068B-819E-FBA3002EB097}"/>
          </ac:spMkLst>
        </pc:spChg>
        <pc:spChg chg="mod">
          <ac:chgData name="Natasha Cross" userId="S::natasha.cross@cawandsworth.org::07574f68-9bae-427e-8dfd-11f15594d7b9" providerId="AD" clId="Web-{11D3D04D-4501-B292-D46C-B043113E69E8}" dt="2026-03-17T22:15:40.267" v="2608"/>
          <ac:spMkLst>
            <pc:docMk/>
            <pc:sldMk cId="847235844" sldId="1059"/>
            <ac:spMk id="13" creationId="{A8521BC8-38EA-4D7B-5B82-9C193C6D4D0F}"/>
          </ac:spMkLst>
        </pc:spChg>
        <pc:spChg chg="add del mod">
          <ac:chgData name="Natasha Cross" userId="S::natasha.cross@cawandsworth.org::07574f68-9bae-427e-8dfd-11f15594d7b9" providerId="AD" clId="Web-{11D3D04D-4501-B292-D46C-B043113E69E8}" dt="2026-03-17T22:11:32.859" v="2356"/>
          <ac:spMkLst>
            <pc:docMk/>
            <pc:sldMk cId="847235844" sldId="1059"/>
            <ac:spMk id="16" creationId="{3EDC451F-F9E2-FD38-3A90-5FD382230A1D}"/>
          </ac:spMkLst>
        </pc:spChg>
        <pc:spChg chg="add mod ord">
          <ac:chgData name="Natasha Cross" userId="S::natasha.cross@cawandsworth.org::07574f68-9bae-427e-8dfd-11f15594d7b9" providerId="AD" clId="Web-{11D3D04D-4501-B292-D46C-B043113E69E8}" dt="2026-03-17T22:25:00.530" v="2950" actId="14100"/>
          <ac:spMkLst>
            <pc:docMk/>
            <pc:sldMk cId="847235844" sldId="1059"/>
            <ac:spMk id="21" creationId="{B6974A6E-0351-ACD8-CBC5-E5D43F4C5DF9}"/>
          </ac:spMkLst>
        </pc:spChg>
        <pc:spChg chg="add del">
          <ac:chgData name="Natasha Cross" userId="S::natasha.cross@cawandsworth.org::07574f68-9bae-427e-8dfd-11f15594d7b9" providerId="AD" clId="Web-{11D3D04D-4501-B292-D46C-B043113E69E8}" dt="2026-03-17T22:12:08.500" v="2363"/>
          <ac:spMkLst>
            <pc:docMk/>
            <pc:sldMk cId="847235844" sldId="1059"/>
            <ac:spMk id="25" creationId="{C6B298B9-AA3F-4E48-9ADE-DD1A49F40A94}"/>
          </ac:spMkLst>
        </pc:spChg>
        <pc:spChg chg="add del">
          <ac:chgData name="Natasha Cross" userId="S::natasha.cross@cawandsworth.org::07574f68-9bae-427e-8dfd-11f15594d7b9" providerId="AD" clId="Web-{11D3D04D-4501-B292-D46C-B043113E69E8}" dt="2026-03-17T22:12:08.500" v="2363"/>
          <ac:spMkLst>
            <pc:docMk/>
            <pc:sldMk cId="847235844" sldId="1059"/>
            <ac:spMk id="27" creationId="{78A6362C-DAA2-46F0-8F9D-238EA1E6FD27}"/>
          </ac:spMkLst>
        </pc:spChg>
        <pc:spChg chg="add del">
          <ac:chgData name="Natasha Cross" userId="S::natasha.cross@cawandsworth.org::07574f68-9bae-427e-8dfd-11f15594d7b9" providerId="AD" clId="Web-{11D3D04D-4501-B292-D46C-B043113E69E8}" dt="2026-03-17T22:15:35.485" v="2605"/>
          <ac:spMkLst>
            <pc:docMk/>
            <pc:sldMk cId="847235844" sldId="1059"/>
            <ac:spMk id="29" creationId="{7FF47CB7-972F-479F-A36D-9E72D26EC8DA}"/>
          </ac:spMkLst>
        </pc:spChg>
        <pc:spChg chg="add del">
          <ac:chgData name="Natasha Cross" userId="S::natasha.cross@cawandsworth.org::07574f68-9bae-427e-8dfd-11f15594d7b9" providerId="AD" clId="Web-{11D3D04D-4501-B292-D46C-B043113E69E8}" dt="2026-03-17T22:15:35.485" v="2605"/>
          <ac:spMkLst>
            <pc:docMk/>
            <pc:sldMk cId="847235844" sldId="1059"/>
            <ac:spMk id="31" creationId="{0D153B68-5844-490D-8E67-F616D6D721CA}"/>
          </ac:spMkLst>
        </pc:spChg>
        <pc:spChg chg="add del">
          <ac:chgData name="Natasha Cross" userId="S::natasha.cross@cawandsworth.org::07574f68-9bae-427e-8dfd-11f15594d7b9" providerId="AD" clId="Web-{11D3D04D-4501-B292-D46C-B043113E69E8}" dt="2026-03-17T22:15:35.485" v="2605"/>
          <ac:spMkLst>
            <pc:docMk/>
            <pc:sldMk cId="847235844" sldId="1059"/>
            <ac:spMk id="33" creationId="{9A0D773F-7A7D-4DBB-9DEA-86BB8B8F4BC8}"/>
          </ac:spMkLst>
        </pc:spChg>
        <pc:spChg chg="add del">
          <ac:chgData name="Natasha Cross" userId="S::natasha.cross@cawandsworth.org::07574f68-9bae-427e-8dfd-11f15594d7b9" providerId="AD" clId="Web-{11D3D04D-4501-B292-D46C-B043113E69E8}" dt="2026-03-17T22:15:40.267" v="2607"/>
          <ac:spMkLst>
            <pc:docMk/>
            <pc:sldMk cId="847235844" sldId="1059"/>
            <ac:spMk id="35" creationId="{5A55FBCD-CD42-40F5-8A1B-3203F9CAEEAA}"/>
          </ac:spMkLst>
        </pc:spChg>
        <pc:spChg chg="add del">
          <ac:chgData name="Natasha Cross" userId="S::natasha.cross@cawandsworth.org::07574f68-9bae-427e-8dfd-11f15594d7b9" providerId="AD" clId="Web-{11D3D04D-4501-B292-D46C-B043113E69E8}" dt="2026-03-17T22:15:40.267" v="2607"/>
          <ac:spMkLst>
            <pc:docMk/>
            <pc:sldMk cId="847235844" sldId="1059"/>
            <ac:spMk id="36" creationId="{FFB60E8C-7224-44A4-87A0-46A1711DD2ED}"/>
          </ac:spMkLst>
        </pc:spChg>
        <pc:spChg chg="add del">
          <ac:chgData name="Natasha Cross" userId="S::natasha.cross@cawandsworth.org::07574f68-9bae-427e-8dfd-11f15594d7b9" providerId="AD" clId="Web-{11D3D04D-4501-B292-D46C-B043113E69E8}" dt="2026-03-17T22:15:40.267" v="2607"/>
          <ac:spMkLst>
            <pc:docMk/>
            <pc:sldMk cId="847235844" sldId="1059"/>
            <ac:spMk id="37" creationId="{5DA32751-37A2-45C0-BE94-63D375E27003}"/>
          </ac:spMkLst>
        </pc:spChg>
        <pc:spChg chg="add del">
          <ac:chgData name="Natasha Cross" userId="S::natasha.cross@cawandsworth.org::07574f68-9bae-427e-8dfd-11f15594d7b9" providerId="AD" clId="Web-{11D3D04D-4501-B292-D46C-B043113E69E8}" dt="2026-03-17T22:15:40.267" v="2607"/>
          <ac:spMkLst>
            <pc:docMk/>
            <pc:sldMk cId="847235844" sldId="1059"/>
            <ac:spMk id="38" creationId="{E659831F-0D9A-4C63-9EBB-8435B85A440F}"/>
          </ac:spMkLst>
        </pc:spChg>
        <pc:spChg chg="add del">
          <ac:chgData name="Natasha Cross" userId="S::natasha.cross@cawandsworth.org::07574f68-9bae-427e-8dfd-11f15594d7b9" providerId="AD" clId="Web-{11D3D04D-4501-B292-D46C-B043113E69E8}" dt="2026-03-17T22:20:03.705" v="2717"/>
          <ac:spMkLst>
            <pc:docMk/>
            <pc:sldMk cId="847235844" sldId="1059"/>
            <ac:spMk id="40" creationId="{FE1EC756-41E9-4FD6-AD48-EF46A28137B7}"/>
          </ac:spMkLst>
        </pc:spChg>
        <pc:spChg chg="add del">
          <ac:chgData name="Natasha Cross" userId="S::natasha.cross@cawandsworth.org::07574f68-9bae-427e-8dfd-11f15594d7b9" providerId="AD" clId="Web-{11D3D04D-4501-B292-D46C-B043113E69E8}" dt="2026-03-17T22:20:03.705" v="2717"/>
          <ac:spMkLst>
            <pc:docMk/>
            <pc:sldMk cId="847235844" sldId="1059"/>
            <ac:spMk id="41" creationId="{E66F6371-9EA5-9354-29DC-1D07B921F79C}"/>
          </ac:spMkLst>
        </pc:spChg>
        <pc:spChg chg="add">
          <ac:chgData name="Natasha Cross" userId="S::natasha.cross@cawandsworth.org::07574f68-9bae-427e-8dfd-11f15594d7b9" providerId="AD" clId="Web-{11D3D04D-4501-B292-D46C-B043113E69E8}" dt="2026-03-17T22:20:03.705" v="2717"/>
          <ac:spMkLst>
            <pc:docMk/>
            <pc:sldMk cId="847235844" sldId="1059"/>
            <ac:spMk id="46" creationId="{AA866F0E-F54B-4BF5-8A88-7D97BD45FC0C}"/>
          </ac:spMkLst>
        </pc:spChg>
        <pc:spChg chg="add">
          <ac:chgData name="Natasha Cross" userId="S::natasha.cross@cawandsworth.org::07574f68-9bae-427e-8dfd-11f15594d7b9" providerId="AD" clId="Web-{11D3D04D-4501-B292-D46C-B043113E69E8}" dt="2026-03-17T22:20:03.705" v="2717"/>
          <ac:spMkLst>
            <pc:docMk/>
            <pc:sldMk cId="847235844" sldId="1059"/>
            <ac:spMk id="48" creationId="{8229EC50-E910-4AE2-9EEA-604A81EF6147}"/>
          </ac:spMkLst>
        </pc:spChg>
        <pc:graphicFrameChg chg="del">
          <ac:chgData name="Natasha Cross" userId="S::natasha.cross@cawandsworth.org::07574f68-9bae-427e-8dfd-11f15594d7b9" providerId="AD" clId="Web-{11D3D04D-4501-B292-D46C-B043113E69E8}" dt="2026-03-17T22:11:29.687" v="2354"/>
          <ac:graphicFrameMkLst>
            <pc:docMk/>
            <pc:sldMk cId="847235844" sldId="1059"/>
            <ac:graphicFrameMk id="4" creationId="{54FD5E7E-7EF2-270B-E316-7BFC8B2FC0A2}"/>
          </ac:graphicFrameMkLst>
        </pc:graphicFrameChg>
        <pc:picChg chg="add del mod">
          <ac:chgData name="Natasha Cross" userId="S::natasha.cross@cawandsworth.org::07574f68-9bae-427e-8dfd-11f15594d7b9" providerId="AD" clId="Web-{11D3D04D-4501-B292-D46C-B043113E69E8}" dt="2026-03-17T22:11:53.046" v="2360"/>
          <ac:picMkLst>
            <pc:docMk/>
            <pc:sldMk cId="847235844" sldId="1059"/>
            <ac:picMk id="18" creationId="{D14C7B43-ADAD-EE96-DA13-B349C51476B6}"/>
          </ac:picMkLst>
        </pc:picChg>
        <pc:picChg chg="add del mod ord">
          <ac:chgData name="Natasha Cross" userId="S::natasha.cross@cawandsworth.org::07574f68-9bae-427e-8dfd-11f15594d7b9" providerId="AD" clId="Web-{11D3D04D-4501-B292-D46C-B043113E69E8}" dt="2026-03-17T22:12:10.828" v="2364"/>
          <ac:picMkLst>
            <pc:docMk/>
            <pc:sldMk cId="847235844" sldId="1059"/>
            <ac:picMk id="20" creationId="{40B0E18B-5FB6-B7E9-2431-F1B3DBA98CA3}"/>
          </ac:picMkLst>
        </pc:picChg>
        <pc:picChg chg="add del">
          <ac:chgData name="Natasha Cross" userId="S::natasha.cross@cawandsworth.org::07574f68-9bae-427e-8dfd-11f15594d7b9" providerId="AD" clId="Web-{11D3D04D-4501-B292-D46C-B043113E69E8}" dt="2026-03-17T22:15:13.891" v="2602"/>
          <ac:picMkLst>
            <pc:docMk/>
            <pc:sldMk cId="847235844" sldId="1059"/>
            <ac:picMk id="23" creationId="{06A48BC5-DFA7-D153-42A7-D828D33649AF}"/>
          </ac:picMkLst>
        </pc:picChg>
        <pc:picChg chg="add del mod ord">
          <ac:chgData name="Natasha Cross" userId="S::natasha.cross@cawandsworth.org::07574f68-9bae-427e-8dfd-11f15594d7b9" providerId="AD" clId="Web-{11D3D04D-4501-B292-D46C-B043113E69E8}" dt="2026-03-17T22:19:56.689" v="2715"/>
          <ac:picMkLst>
            <pc:docMk/>
            <pc:sldMk cId="847235844" sldId="1059"/>
            <ac:picMk id="24" creationId="{34A8AE1E-72C9-F77A-D613-7218B62DF11B}"/>
          </ac:picMkLst>
        </pc:picChg>
        <pc:picChg chg="add mod ord">
          <ac:chgData name="Natasha Cross" userId="S::natasha.cross@cawandsworth.org::07574f68-9bae-427e-8dfd-11f15594d7b9" providerId="AD" clId="Web-{11D3D04D-4501-B292-D46C-B043113E69E8}" dt="2026-03-17T22:20:13.581" v="2718" actId="14100"/>
          <ac:picMkLst>
            <pc:docMk/>
            <pc:sldMk cId="847235844" sldId="1059"/>
            <ac:picMk id="26" creationId="{1F6FEDC3-9CDD-EDFA-CEC3-9D70FD222CCD}"/>
          </ac:picMkLst>
        </pc:picChg>
      </pc:sldChg>
      <pc:sldChg chg="addSp delSp modSp add mod replId setBg">
        <pc:chgData name="Natasha Cross" userId="S::natasha.cross@cawandsworth.org::07574f68-9bae-427e-8dfd-11f15594d7b9" providerId="AD" clId="Web-{11D3D04D-4501-B292-D46C-B043113E69E8}" dt="2026-03-17T22:22:11.322" v="2791" actId="20577"/>
        <pc:sldMkLst>
          <pc:docMk/>
          <pc:sldMk cId="2242134258" sldId="1060"/>
        </pc:sldMkLst>
        <pc:spChg chg="mod">
          <ac:chgData name="Natasha Cross" userId="S::natasha.cross@cawandsworth.org::07574f68-9bae-427e-8dfd-11f15594d7b9" providerId="AD" clId="Web-{11D3D04D-4501-B292-D46C-B043113E69E8}" dt="2026-03-17T22:20:53.458" v="2749"/>
          <ac:spMkLst>
            <pc:docMk/>
            <pc:sldMk cId="2242134258" sldId="1060"/>
            <ac:spMk id="13" creationId="{94056698-661C-23EE-7784-918E5C0AA4B2}"/>
          </ac:spMkLst>
        </pc:spChg>
        <pc:spChg chg="mod ord">
          <ac:chgData name="Natasha Cross" userId="S::natasha.cross@cawandsworth.org::07574f68-9bae-427e-8dfd-11f15594d7b9" providerId="AD" clId="Web-{11D3D04D-4501-B292-D46C-B043113E69E8}" dt="2026-03-17T22:22:11.322" v="2791" actId="20577"/>
          <ac:spMkLst>
            <pc:docMk/>
            <pc:sldMk cId="2242134258" sldId="1060"/>
            <ac:spMk id="21" creationId="{6124C446-DCE6-81A9-90D8-36F03A816359}"/>
          </ac:spMkLst>
        </pc:spChg>
        <pc:spChg chg="add">
          <ac:chgData name="Natasha Cross" userId="S::natasha.cross@cawandsworth.org::07574f68-9bae-427e-8dfd-11f15594d7b9" providerId="AD" clId="Web-{11D3D04D-4501-B292-D46C-B043113E69E8}" dt="2026-03-17T22:20:53.458" v="2749"/>
          <ac:spMkLst>
            <pc:docMk/>
            <pc:sldMk cId="2242134258" sldId="1060"/>
            <ac:spMk id="24" creationId="{AA866F0E-F54B-4BF5-8A88-7D97BD45FC0C}"/>
          </ac:spMkLst>
        </pc:spChg>
        <pc:spChg chg="add">
          <ac:chgData name="Natasha Cross" userId="S::natasha.cross@cawandsworth.org::07574f68-9bae-427e-8dfd-11f15594d7b9" providerId="AD" clId="Web-{11D3D04D-4501-B292-D46C-B043113E69E8}" dt="2026-03-17T22:20:53.458" v="2749"/>
          <ac:spMkLst>
            <pc:docMk/>
            <pc:sldMk cId="2242134258" sldId="1060"/>
            <ac:spMk id="25" creationId="{8229EC50-E910-4AE2-9EEA-604A81EF6147}"/>
          </ac:spMkLst>
        </pc:spChg>
        <pc:spChg chg="add del">
          <ac:chgData name="Natasha Cross" userId="S::natasha.cross@cawandsworth.org::07574f68-9bae-427e-8dfd-11f15594d7b9" providerId="AD" clId="Web-{11D3D04D-4501-B292-D46C-B043113E69E8}" dt="2026-03-17T22:19:06.483" v="2705"/>
          <ac:spMkLst>
            <pc:docMk/>
            <pc:sldMk cId="2242134258" sldId="1060"/>
            <ac:spMk id="26" creationId="{AA866F0E-F54B-4BF5-8A88-7D97BD45FC0C}"/>
          </ac:spMkLst>
        </pc:spChg>
        <pc:spChg chg="add del">
          <ac:chgData name="Natasha Cross" userId="S::natasha.cross@cawandsworth.org::07574f68-9bae-427e-8dfd-11f15594d7b9" providerId="AD" clId="Web-{11D3D04D-4501-B292-D46C-B043113E69E8}" dt="2026-03-17T22:19:06.483" v="2705"/>
          <ac:spMkLst>
            <pc:docMk/>
            <pc:sldMk cId="2242134258" sldId="1060"/>
            <ac:spMk id="28" creationId="{8229EC50-E910-4AE2-9EEA-604A81EF6147}"/>
          </ac:spMkLst>
        </pc:spChg>
        <pc:spChg chg="add del">
          <ac:chgData name="Natasha Cross" userId="S::natasha.cross@cawandsworth.org::07574f68-9bae-427e-8dfd-11f15594d7b9" providerId="AD" clId="Web-{11D3D04D-4501-B292-D46C-B043113E69E8}" dt="2026-03-17T22:19:32.828" v="2711"/>
          <ac:spMkLst>
            <pc:docMk/>
            <pc:sldMk cId="2242134258" sldId="1060"/>
            <ac:spMk id="34" creationId="{8D1AA55E-40D5-461B-A5A8-4AE8AAB71B08}"/>
          </ac:spMkLst>
        </pc:spChg>
        <pc:grpChg chg="add del">
          <ac:chgData name="Natasha Cross" userId="S::natasha.cross@cawandsworth.org::07574f68-9bae-427e-8dfd-11f15594d7b9" providerId="AD" clId="Web-{11D3D04D-4501-B292-D46C-B043113E69E8}" dt="2026-03-17T22:19:32.828" v="2711"/>
          <ac:grpSpMkLst>
            <pc:docMk/>
            <pc:sldMk cId="2242134258" sldId="1060"/>
            <ac:grpSpMk id="30" creationId="{34F88D19-C269-4F98-BE6B-CFB6207D3669}"/>
          </ac:grpSpMkLst>
        </pc:grpChg>
        <pc:picChg chg="add del mod">
          <ac:chgData name="Natasha Cross" userId="S::natasha.cross@cawandsworth.org::07574f68-9bae-427e-8dfd-11f15594d7b9" providerId="AD" clId="Web-{11D3D04D-4501-B292-D46C-B043113E69E8}" dt="2026-03-17T22:18:17.291" v="2701"/>
          <ac:picMkLst>
            <pc:docMk/>
            <pc:sldMk cId="2242134258" sldId="1060"/>
            <ac:picMk id="3" creationId="{15B7A2F2-63A2-2D32-D64D-D544C5DA481D}"/>
          </ac:picMkLst>
        </pc:picChg>
        <pc:picChg chg="add del mod ord">
          <ac:chgData name="Natasha Cross" userId="S::natasha.cross@cawandsworth.org::07574f68-9bae-427e-8dfd-11f15594d7b9" providerId="AD" clId="Web-{11D3D04D-4501-B292-D46C-B043113E69E8}" dt="2026-03-17T22:19:35.782" v="2712"/>
          <ac:picMkLst>
            <pc:docMk/>
            <pc:sldMk cId="2242134258" sldId="1060"/>
            <ac:picMk id="4" creationId="{7382597A-191F-6EAD-B05C-3F291752A7F0}"/>
          </ac:picMkLst>
        </pc:picChg>
        <pc:picChg chg="add del mod">
          <ac:chgData name="Natasha Cross" userId="S::natasha.cross@cawandsworth.org::07574f68-9bae-427e-8dfd-11f15594d7b9" providerId="AD" clId="Web-{11D3D04D-4501-B292-D46C-B043113E69E8}" dt="2026-03-17T22:20:46.614" v="2747"/>
          <ac:picMkLst>
            <pc:docMk/>
            <pc:sldMk cId="2242134258" sldId="1060"/>
            <ac:picMk id="5" creationId="{D656B75A-F547-A159-6ACC-0B909D747F3E}"/>
          </ac:picMkLst>
        </pc:picChg>
        <pc:picChg chg="add mod ord">
          <ac:chgData name="Natasha Cross" userId="S::natasha.cross@cawandsworth.org::07574f68-9bae-427e-8dfd-11f15594d7b9" providerId="AD" clId="Web-{11D3D04D-4501-B292-D46C-B043113E69E8}" dt="2026-03-17T22:21:00.021" v="2751" actId="1076"/>
          <ac:picMkLst>
            <pc:docMk/>
            <pc:sldMk cId="2242134258" sldId="1060"/>
            <ac:picMk id="6" creationId="{646F4517-9CD5-2A67-3235-DC3FDD19A917}"/>
          </ac:picMkLst>
        </pc:picChg>
        <pc:picChg chg="del">
          <ac:chgData name="Natasha Cross" userId="S::natasha.cross@cawandsworth.org::07574f68-9bae-427e-8dfd-11f15594d7b9" providerId="AD" clId="Web-{11D3D04D-4501-B292-D46C-B043113E69E8}" dt="2026-03-17T22:13:37.375" v="2436"/>
          <ac:picMkLst>
            <pc:docMk/>
            <pc:sldMk cId="2242134258" sldId="1060"/>
            <ac:picMk id="23" creationId="{4CFA7EDE-9E36-C213-1B02-F003C424653D}"/>
          </ac:picMkLst>
        </pc:picChg>
        <pc:cxnChg chg="add del">
          <ac:chgData name="Natasha Cross" userId="S::natasha.cross@cawandsworth.org::07574f68-9bae-427e-8dfd-11f15594d7b9" providerId="AD" clId="Web-{11D3D04D-4501-B292-D46C-B043113E69E8}" dt="2026-03-17T22:19:32.828" v="2711"/>
          <ac:cxnSpMkLst>
            <pc:docMk/>
            <pc:sldMk cId="2242134258" sldId="1060"/>
            <ac:cxnSpMk id="35" creationId="{C49DA8F6-BCC1-4447-B54C-57856834B94B}"/>
          </ac:cxnSpMkLst>
        </pc:cxnChg>
      </pc:sldChg>
    </pc:docChg>
  </pc:docChgLst>
  <pc:docChgLst>
    <pc:chgData clId="Web-{11D3D04D-4501-B292-D46C-B043113E69E8}"/>
    <pc:docChg chg="modSld">
      <pc:chgData name="" userId="" providerId="" clId="Web-{11D3D04D-4501-B292-D46C-B043113E69E8}" dt="2026-03-17T21:05:09.544" v="0" actId="1076"/>
      <pc:docMkLst>
        <pc:docMk/>
      </pc:docMkLst>
      <pc:sldChg chg="modSp">
        <pc:chgData name="" userId="" providerId="" clId="Web-{11D3D04D-4501-B292-D46C-B043113E69E8}" dt="2026-03-17T21:05:09.544" v="0" actId="1076"/>
        <pc:sldMkLst>
          <pc:docMk/>
          <pc:sldMk cId="0" sldId="256"/>
        </pc:sldMkLst>
        <pc:spChg chg="mod">
          <ac:chgData name="" userId="" providerId="" clId="Web-{11D3D04D-4501-B292-D46C-B043113E69E8}" dt="2026-03-17T21:05:09.544" v="0" actId="1076"/>
          <ac:spMkLst>
            <pc:docMk/>
            <pc:sldMk cId="0" sldId="256"/>
            <ac:spMk id="91" creationId="{00000000-0000-0000-0000-000000000000}"/>
          </ac:spMkLst>
        </pc:spChg>
      </pc:sldChg>
    </pc:docChg>
  </pc:docChgLst>
  <pc:docChgLst>
    <pc:chgData clId="Web-{5FDAAA43-0880-A1EF-A986-1F1F18648DB0}"/>
    <pc:docChg chg="modSld">
      <pc:chgData name="" userId="" providerId="" clId="Web-{5FDAAA43-0880-A1EF-A986-1F1F18648DB0}" dt="2026-03-16T11:44:38.461" v="19" actId="20577"/>
      <pc:docMkLst>
        <pc:docMk/>
      </pc:docMkLst>
      <pc:sldChg chg="modSp">
        <pc:chgData name="" userId="" providerId="" clId="Web-{5FDAAA43-0880-A1EF-A986-1F1F18648DB0}" dt="2026-03-16T11:44:38.461" v="19" actId="20577"/>
        <pc:sldMkLst>
          <pc:docMk/>
          <pc:sldMk cId="0" sldId="256"/>
        </pc:sldMkLst>
        <pc:spChg chg="mod">
          <ac:chgData name="" userId="" providerId="" clId="Web-{5FDAAA43-0880-A1EF-A986-1F1F18648DB0}" dt="2026-03-16T11:44:38.461" v="19" actId="20577"/>
          <ac:spMkLst>
            <pc:docMk/>
            <pc:sldMk cId="0" sldId="256"/>
            <ac:spMk id="91"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6D8DBB-9069-4BBF-9007-05773B9DF39D}" type="doc">
      <dgm:prSet loTypeId="urn:microsoft.com/office/officeart/2005/8/layout/chevron2" loCatId="process" qsTypeId="urn:microsoft.com/office/officeart/2005/8/quickstyle/simple1" qsCatId="simple" csTypeId="urn:microsoft.com/office/officeart/2005/8/colors/accent3_2" csCatId="accent3" phldr="1"/>
      <dgm:spPr/>
      <dgm:t>
        <a:bodyPr/>
        <a:lstStyle/>
        <a:p>
          <a:endParaRPr lang="en-GB"/>
        </a:p>
      </dgm:t>
    </dgm:pt>
    <dgm:pt modelId="{524FCD6A-1E64-4865-B080-7E504512A08B}">
      <dgm:prSet phldrT="[Text]" phldr="0" custT="1"/>
      <dgm:spPr/>
      <dgm:t>
        <a:bodyPr/>
        <a:lstStyle/>
        <a:p>
          <a:pPr rtl="0"/>
          <a:r>
            <a:rPr lang="en-GB" sz="1700" b="1">
              <a:latin typeface="Calibri"/>
            </a:rPr>
            <a:t>Talk to UC</a:t>
          </a:r>
          <a:endParaRPr lang="en-GB" sz="1700" b="1"/>
        </a:p>
      </dgm:t>
    </dgm:pt>
    <dgm:pt modelId="{3007A1EC-9CB5-4E93-B01B-36B2798E2E23}" type="parTrans" cxnId="{D8C0F4C2-508A-4C67-8ABC-EF23F41EEA4A}">
      <dgm:prSet/>
      <dgm:spPr/>
      <dgm:t>
        <a:bodyPr/>
        <a:lstStyle/>
        <a:p>
          <a:endParaRPr lang="en-GB"/>
        </a:p>
      </dgm:t>
    </dgm:pt>
    <dgm:pt modelId="{3B7EC2B4-54BD-4913-BBF6-C0F46AE248D9}" type="sibTrans" cxnId="{D8C0F4C2-508A-4C67-8ABC-EF23F41EEA4A}">
      <dgm:prSet/>
      <dgm:spPr/>
      <dgm:t>
        <a:bodyPr/>
        <a:lstStyle/>
        <a:p>
          <a:endParaRPr lang="en-GB"/>
        </a:p>
      </dgm:t>
    </dgm:pt>
    <dgm:pt modelId="{5877ADBE-C022-4BE4-944B-A2E5B0D334E0}">
      <dgm:prSet phldrT="[Text]" phldr="0" custT="1"/>
      <dgm:spPr/>
      <dgm:t>
        <a:bodyPr/>
        <a:lstStyle/>
        <a:p>
          <a:pPr rtl="0"/>
          <a:r>
            <a:rPr lang="en-GB" sz="1600">
              <a:latin typeface="Calibri"/>
            </a:rPr>
            <a:t>Write on the journal</a:t>
          </a:r>
          <a:endParaRPr lang="en-GB" sz="1600" dirty="0"/>
        </a:p>
      </dgm:t>
    </dgm:pt>
    <dgm:pt modelId="{0DA9C818-2EB5-4A9C-AA71-0E2A4D7242A8}" type="parTrans" cxnId="{E46D60CB-B845-4F59-AFF2-843A5B3C219E}">
      <dgm:prSet/>
      <dgm:spPr/>
      <dgm:t>
        <a:bodyPr/>
        <a:lstStyle/>
        <a:p>
          <a:endParaRPr lang="en-GB"/>
        </a:p>
      </dgm:t>
    </dgm:pt>
    <dgm:pt modelId="{04C416CC-065D-4F92-A738-1E6794EF2F15}" type="sibTrans" cxnId="{E46D60CB-B845-4F59-AFF2-843A5B3C219E}">
      <dgm:prSet/>
      <dgm:spPr/>
      <dgm:t>
        <a:bodyPr/>
        <a:lstStyle/>
        <a:p>
          <a:endParaRPr lang="en-GB"/>
        </a:p>
      </dgm:t>
    </dgm:pt>
    <dgm:pt modelId="{96E5B2A6-DDEF-425A-BC22-F4C313E4C4AD}">
      <dgm:prSet phldrT="[Text]" phldr="0"/>
      <dgm:spPr/>
      <dgm:t>
        <a:bodyPr/>
        <a:lstStyle/>
        <a:p>
          <a:pPr rtl="0"/>
          <a:r>
            <a:rPr lang="en-GB" sz="1600" dirty="0">
              <a:latin typeface="Calibri"/>
            </a:rPr>
            <a:t>Report change of cir</a:t>
          </a:r>
          <a:r>
            <a:rPr lang="en-GB" sz="1600">
              <a:latin typeface="Calibri"/>
            </a:rPr>
            <a:t>cumstances</a:t>
          </a:r>
          <a:endParaRPr lang="en-GB" sz="1600" dirty="0"/>
        </a:p>
      </dgm:t>
    </dgm:pt>
    <dgm:pt modelId="{600B348B-6A91-4779-971C-9421D1503BBC}" type="parTrans" cxnId="{1C72BC6D-85EB-4C88-A686-101798BCF05C}">
      <dgm:prSet/>
      <dgm:spPr/>
      <dgm:t>
        <a:bodyPr/>
        <a:lstStyle/>
        <a:p>
          <a:endParaRPr lang="en-GB"/>
        </a:p>
      </dgm:t>
    </dgm:pt>
    <dgm:pt modelId="{7E51592C-BE79-4300-BBFA-B55549461D1B}" type="sibTrans" cxnId="{1C72BC6D-85EB-4C88-A686-101798BCF05C}">
      <dgm:prSet/>
      <dgm:spPr/>
      <dgm:t>
        <a:bodyPr/>
        <a:lstStyle/>
        <a:p>
          <a:endParaRPr lang="en-GB"/>
        </a:p>
      </dgm:t>
    </dgm:pt>
    <dgm:pt modelId="{22A58880-727E-4E79-B2BB-E556F6CBE320}">
      <dgm:prSet phldrT="[Text]" phldr="0"/>
      <dgm:spPr/>
      <dgm:t>
        <a:bodyPr/>
        <a:lstStyle/>
        <a:p>
          <a:pPr rtl="0"/>
          <a:r>
            <a:rPr lang="en-GB" sz="1600" dirty="0">
              <a:latin typeface="Calibri"/>
            </a:rPr>
            <a:t>Inform if cannot make appointment</a:t>
          </a:r>
          <a:endParaRPr lang="en-GB" sz="1600" dirty="0"/>
        </a:p>
      </dgm:t>
    </dgm:pt>
    <dgm:pt modelId="{AF4A80F8-1A60-4B81-ABA3-2BEB766D5D55}" type="parTrans" cxnId="{BE60AB5D-6C49-45EB-8E72-F264019CA42C}">
      <dgm:prSet/>
      <dgm:spPr/>
      <dgm:t>
        <a:bodyPr/>
        <a:lstStyle/>
        <a:p>
          <a:endParaRPr lang="en-GB"/>
        </a:p>
      </dgm:t>
    </dgm:pt>
    <dgm:pt modelId="{D188C3C1-415B-495A-9286-149928C0A449}" type="sibTrans" cxnId="{BE60AB5D-6C49-45EB-8E72-F264019CA42C}">
      <dgm:prSet/>
      <dgm:spPr/>
      <dgm:t>
        <a:bodyPr/>
        <a:lstStyle/>
        <a:p>
          <a:endParaRPr lang="en-GB"/>
        </a:p>
      </dgm:t>
    </dgm:pt>
    <dgm:pt modelId="{D6DD4E4A-9E79-4DAD-BE75-36C05B8661A4}">
      <dgm:prSet phldrT="[Text]" phldr="0" custT="1"/>
      <dgm:spPr/>
      <dgm:t>
        <a:bodyPr/>
        <a:lstStyle/>
        <a:p>
          <a:pPr rtl="0"/>
          <a:r>
            <a:rPr lang="en-GB" sz="1600" b="1">
              <a:latin typeface="Calibri"/>
            </a:rPr>
            <a:t>Benefit Calculator</a:t>
          </a:r>
        </a:p>
      </dgm:t>
    </dgm:pt>
    <dgm:pt modelId="{E0363349-8914-456E-9FA5-B4C4E73FDDDC}" type="parTrans" cxnId="{91D1CA51-F684-43CA-BBEF-6EBBC0A83316}">
      <dgm:prSet/>
      <dgm:spPr/>
      <dgm:t>
        <a:bodyPr/>
        <a:lstStyle/>
        <a:p>
          <a:endParaRPr lang="en-GB"/>
        </a:p>
      </dgm:t>
    </dgm:pt>
    <dgm:pt modelId="{94BA00CD-07C2-4621-A014-B9868D4121B3}" type="sibTrans" cxnId="{91D1CA51-F684-43CA-BBEF-6EBBC0A83316}">
      <dgm:prSet/>
      <dgm:spPr/>
      <dgm:t>
        <a:bodyPr/>
        <a:lstStyle/>
        <a:p>
          <a:endParaRPr lang="en-GB"/>
        </a:p>
      </dgm:t>
    </dgm:pt>
    <dgm:pt modelId="{076439F5-0A83-4B26-804D-0C46FC543684}">
      <dgm:prSet phldrT="[Text]" phldr="0"/>
      <dgm:spPr/>
      <dgm:t>
        <a:bodyPr/>
        <a:lstStyle/>
        <a:p>
          <a:pPr rtl="0"/>
          <a:r>
            <a:rPr lang="en-GB" sz="1600" dirty="0">
              <a:latin typeface="Calibri"/>
            </a:rPr>
            <a:t>Turn 2 Us</a:t>
          </a:r>
          <a:endParaRPr lang="en-GB" sz="1600" dirty="0"/>
        </a:p>
      </dgm:t>
    </dgm:pt>
    <dgm:pt modelId="{FB30A267-1F05-406D-95F0-E98CE05D133A}" type="parTrans" cxnId="{2162EF27-BECE-41DB-83AA-807C68C2AC49}">
      <dgm:prSet/>
      <dgm:spPr/>
      <dgm:t>
        <a:bodyPr/>
        <a:lstStyle/>
        <a:p>
          <a:endParaRPr lang="en-GB"/>
        </a:p>
      </dgm:t>
    </dgm:pt>
    <dgm:pt modelId="{76CE33F9-1525-4B4A-B83E-4BB8CDC25BF9}" type="sibTrans" cxnId="{2162EF27-BECE-41DB-83AA-807C68C2AC49}">
      <dgm:prSet/>
      <dgm:spPr/>
      <dgm:t>
        <a:bodyPr/>
        <a:lstStyle/>
        <a:p>
          <a:endParaRPr lang="en-GB"/>
        </a:p>
      </dgm:t>
    </dgm:pt>
    <dgm:pt modelId="{4A3A395A-06E9-497F-A10C-B672B11F0F8D}">
      <dgm:prSet phldrT="[Text]" phldr="0" custT="1"/>
      <dgm:spPr/>
      <dgm:t>
        <a:bodyPr/>
        <a:lstStyle/>
        <a:p>
          <a:pPr rtl="0"/>
          <a:r>
            <a:rPr lang="en-GB" sz="1700" b="1" dirty="0">
              <a:latin typeface="Calibri"/>
            </a:rPr>
            <a:t>Seek Advice</a:t>
          </a:r>
        </a:p>
      </dgm:t>
    </dgm:pt>
    <dgm:pt modelId="{723D87A7-FCAA-4E54-96B2-FBB006637BB9}" type="parTrans" cxnId="{1CC6C954-5A2F-4B79-B372-B39C2E2D06DB}">
      <dgm:prSet/>
      <dgm:spPr/>
      <dgm:t>
        <a:bodyPr/>
        <a:lstStyle/>
        <a:p>
          <a:endParaRPr lang="en-GB"/>
        </a:p>
      </dgm:t>
    </dgm:pt>
    <dgm:pt modelId="{9F55D367-AB0D-4BCD-9B3F-718B4AC1111A}" type="sibTrans" cxnId="{1CC6C954-5A2F-4B79-B372-B39C2E2D06DB}">
      <dgm:prSet/>
      <dgm:spPr/>
      <dgm:t>
        <a:bodyPr/>
        <a:lstStyle/>
        <a:p>
          <a:endParaRPr lang="en-GB"/>
        </a:p>
      </dgm:t>
    </dgm:pt>
    <dgm:pt modelId="{0937DC4B-A9AC-408E-9C68-E9FF8B5B725F}">
      <dgm:prSet phldr="0"/>
      <dgm:spPr/>
      <dgm:t>
        <a:bodyPr/>
        <a:lstStyle/>
        <a:p>
          <a:pPr rtl="0"/>
          <a:r>
            <a:rPr lang="en-GB" sz="1600" dirty="0">
              <a:latin typeface="Calibri"/>
            </a:rPr>
            <a:t>Signpost clients to Citizens Advice, other local organisations who provide benefits advice (</a:t>
          </a:r>
          <a:r>
            <a:rPr lang="en-GB" sz="1600" dirty="0" err="1">
              <a:latin typeface="Calibri"/>
            </a:rPr>
            <a:t>e.g</a:t>
          </a:r>
          <a:r>
            <a:rPr lang="en-GB" sz="1600" dirty="0">
              <a:latin typeface="Calibri"/>
            </a:rPr>
            <a:t> Age UK, CARAS)</a:t>
          </a:r>
        </a:p>
      </dgm:t>
    </dgm:pt>
    <dgm:pt modelId="{9539D6B0-7E16-4BE0-8AB3-CF8C43361B81}" type="parTrans" cxnId="{5D291D3C-C823-46CB-8F94-F0F2776BDC6E}">
      <dgm:prSet/>
      <dgm:spPr/>
    </dgm:pt>
    <dgm:pt modelId="{4B5162D5-5477-4CED-A28C-FF8B06F02687}" type="sibTrans" cxnId="{5D291D3C-C823-46CB-8F94-F0F2776BDC6E}">
      <dgm:prSet/>
      <dgm:spPr/>
    </dgm:pt>
    <dgm:pt modelId="{36200EA1-C1BC-4D0B-8E52-5D3BB67B7CF5}">
      <dgm:prSet phldr="0" custT="1"/>
      <dgm:spPr/>
      <dgm:t>
        <a:bodyPr/>
        <a:lstStyle/>
        <a:p>
          <a:r>
            <a:rPr lang="en-GB" sz="1600" b="0">
              <a:latin typeface="Calibri"/>
            </a:rPr>
            <a:t>Entitled</a:t>
          </a:r>
          <a:r>
            <a:rPr lang="en-GB" sz="1600">
              <a:latin typeface="Calibri"/>
            </a:rPr>
            <a:t> To</a:t>
          </a:r>
          <a:endParaRPr lang="en-GB" sz="1600"/>
        </a:p>
      </dgm:t>
    </dgm:pt>
    <dgm:pt modelId="{352D19C5-7A34-46F3-82F1-49DCC7F32E60}" type="parTrans" cxnId="{4D36E58B-ECFB-4715-87E3-465FC18EA15F}">
      <dgm:prSet/>
      <dgm:spPr/>
    </dgm:pt>
    <dgm:pt modelId="{B2919442-7E2E-45A5-A6FE-2D0BBA90690C}" type="sibTrans" cxnId="{4D36E58B-ECFB-4715-87E3-465FC18EA15F}">
      <dgm:prSet/>
      <dgm:spPr/>
    </dgm:pt>
    <dgm:pt modelId="{45AD7040-CAAC-4A35-83CE-97FE24197E19}">
      <dgm:prSet phldr="0" custT="1"/>
      <dgm:spPr/>
      <dgm:t>
        <a:bodyPr/>
        <a:lstStyle/>
        <a:p>
          <a:r>
            <a:rPr lang="en-GB" sz="1600" b="0" dirty="0">
              <a:latin typeface="Calibri"/>
            </a:rPr>
            <a:t>Refer</a:t>
          </a:r>
          <a:r>
            <a:rPr lang="en-GB" sz="1600" dirty="0">
              <a:latin typeface="Calibri"/>
            </a:rPr>
            <a:t> clients</a:t>
          </a:r>
          <a:endParaRPr lang="en-GB" sz="1600" b="1" dirty="0"/>
        </a:p>
      </dgm:t>
    </dgm:pt>
    <dgm:pt modelId="{ACF1E116-69A9-4B51-BC68-05B7CA94F20A}" type="parTrans" cxnId="{F59307B4-7143-40AA-A8E4-A425782A4ACB}">
      <dgm:prSet/>
      <dgm:spPr/>
    </dgm:pt>
    <dgm:pt modelId="{D745E664-3A80-41CA-98D7-F7753FA7EE24}" type="sibTrans" cxnId="{F59307B4-7143-40AA-A8E4-A425782A4ACB}">
      <dgm:prSet/>
      <dgm:spPr/>
    </dgm:pt>
    <dgm:pt modelId="{D791ECC8-77B2-4997-BC75-3526FABDD30C}" type="pres">
      <dgm:prSet presAssocID="{0B6D8DBB-9069-4BBF-9007-05773B9DF39D}" presName="linearFlow" presStyleCnt="0">
        <dgm:presLayoutVars>
          <dgm:dir/>
          <dgm:animLvl val="lvl"/>
          <dgm:resizeHandles val="exact"/>
        </dgm:presLayoutVars>
      </dgm:prSet>
      <dgm:spPr/>
    </dgm:pt>
    <dgm:pt modelId="{B855FB3D-60E6-4C13-BCED-B261D5A980FB}" type="pres">
      <dgm:prSet presAssocID="{524FCD6A-1E64-4865-B080-7E504512A08B}" presName="composite" presStyleCnt="0"/>
      <dgm:spPr/>
    </dgm:pt>
    <dgm:pt modelId="{06EC228F-EAE2-47D9-AB1B-501D73D2F146}" type="pres">
      <dgm:prSet presAssocID="{524FCD6A-1E64-4865-B080-7E504512A08B}" presName="parentText" presStyleLbl="alignNode1" presStyleIdx="0" presStyleCnt="3">
        <dgm:presLayoutVars>
          <dgm:chMax val="1"/>
          <dgm:bulletEnabled val="1"/>
        </dgm:presLayoutVars>
      </dgm:prSet>
      <dgm:spPr/>
    </dgm:pt>
    <dgm:pt modelId="{D97A5A2C-AA1E-467E-BEF6-DAE710CDBB91}" type="pres">
      <dgm:prSet presAssocID="{524FCD6A-1E64-4865-B080-7E504512A08B}" presName="descendantText" presStyleLbl="alignAcc1" presStyleIdx="0" presStyleCnt="3">
        <dgm:presLayoutVars>
          <dgm:bulletEnabled val="1"/>
        </dgm:presLayoutVars>
      </dgm:prSet>
      <dgm:spPr/>
    </dgm:pt>
    <dgm:pt modelId="{DE8C5505-D42F-436B-A3F0-AA285BCB0E16}" type="pres">
      <dgm:prSet presAssocID="{3B7EC2B4-54BD-4913-BBF6-C0F46AE248D9}" presName="sp" presStyleCnt="0"/>
      <dgm:spPr/>
    </dgm:pt>
    <dgm:pt modelId="{453C7126-1FD6-4E9B-B8D1-861F6CA9E552}" type="pres">
      <dgm:prSet presAssocID="{D6DD4E4A-9E79-4DAD-BE75-36C05B8661A4}" presName="composite" presStyleCnt="0"/>
      <dgm:spPr/>
    </dgm:pt>
    <dgm:pt modelId="{21930E4A-9867-46BD-818D-9241D195197D}" type="pres">
      <dgm:prSet presAssocID="{D6DD4E4A-9E79-4DAD-BE75-36C05B8661A4}" presName="parentText" presStyleLbl="alignNode1" presStyleIdx="1" presStyleCnt="3">
        <dgm:presLayoutVars>
          <dgm:chMax val="1"/>
          <dgm:bulletEnabled val="1"/>
        </dgm:presLayoutVars>
      </dgm:prSet>
      <dgm:spPr/>
    </dgm:pt>
    <dgm:pt modelId="{1B525412-2305-4697-9991-3A8838CDC17B}" type="pres">
      <dgm:prSet presAssocID="{D6DD4E4A-9E79-4DAD-BE75-36C05B8661A4}" presName="descendantText" presStyleLbl="alignAcc1" presStyleIdx="1" presStyleCnt="3">
        <dgm:presLayoutVars>
          <dgm:bulletEnabled val="1"/>
        </dgm:presLayoutVars>
      </dgm:prSet>
      <dgm:spPr/>
    </dgm:pt>
    <dgm:pt modelId="{D9717440-37C2-481F-8DD5-DCA6C7E8463E}" type="pres">
      <dgm:prSet presAssocID="{94BA00CD-07C2-4621-A014-B9868D4121B3}" presName="sp" presStyleCnt="0"/>
      <dgm:spPr/>
    </dgm:pt>
    <dgm:pt modelId="{9A08EC61-62B0-46FD-9BE1-4DFD18C3B391}" type="pres">
      <dgm:prSet presAssocID="{4A3A395A-06E9-497F-A10C-B672B11F0F8D}" presName="composite" presStyleCnt="0"/>
      <dgm:spPr/>
    </dgm:pt>
    <dgm:pt modelId="{5A256C58-D906-4BE2-8E82-DCA25002210F}" type="pres">
      <dgm:prSet presAssocID="{4A3A395A-06E9-497F-A10C-B672B11F0F8D}" presName="parentText" presStyleLbl="alignNode1" presStyleIdx="2" presStyleCnt="3">
        <dgm:presLayoutVars>
          <dgm:chMax val="1"/>
          <dgm:bulletEnabled val="1"/>
        </dgm:presLayoutVars>
      </dgm:prSet>
      <dgm:spPr/>
    </dgm:pt>
    <dgm:pt modelId="{AF060430-F03B-484C-B711-85CEBC577B69}" type="pres">
      <dgm:prSet presAssocID="{4A3A395A-06E9-497F-A10C-B672B11F0F8D}" presName="descendantText" presStyleLbl="alignAcc1" presStyleIdx="2" presStyleCnt="3">
        <dgm:presLayoutVars>
          <dgm:bulletEnabled val="1"/>
        </dgm:presLayoutVars>
      </dgm:prSet>
      <dgm:spPr/>
    </dgm:pt>
  </dgm:ptLst>
  <dgm:cxnLst>
    <dgm:cxn modelId="{F4AA1114-0C21-4FD2-AD08-42B61ADC1045}" type="presOf" srcId="{45AD7040-CAAC-4A35-83CE-97FE24197E19}" destId="{AF060430-F03B-484C-B711-85CEBC577B69}" srcOrd="0" destOrd="0" presId="urn:microsoft.com/office/officeart/2005/8/layout/chevron2"/>
    <dgm:cxn modelId="{4DEDE01D-FA70-42B1-B371-DFBF913DF0FE}" type="presOf" srcId="{D6DD4E4A-9E79-4DAD-BE75-36C05B8661A4}" destId="{21930E4A-9867-46BD-818D-9241D195197D}" srcOrd="0" destOrd="0" presId="urn:microsoft.com/office/officeart/2005/8/layout/chevron2"/>
    <dgm:cxn modelId="{2162EF27-BECE-41DB-83AA-807C68C2AC49}" srcId="{D6DD4E4A-9E79-4DAD-BE75-36C05B8661A4}" destId="{076439F5-0A83-4B26-804D-0C46FC543684}" srcOrd="1" destOrd="0" parTransId="{FB30A267-1F05-406D-95F0-E98CE05D133A}" sibTransId="{76CE33F9-1525-4B4A-B83E-4BB8CDC25BF9}"/>
    <dgm:cxn modelId="{8A9E433B-613B-4A37-9688-8958C966128D}" type="presOf" srcId="{524FCD6A-1E64-4865-B080-7E504512A08B}" destId="{06EC228F-EAE2-47D9-AB1B-501D73D2F146}" srcOrd="0" destOrd="0" presId="urn:microsoft.com/office/officeart/2005/8/layout/chevron2"/>
    <dgm:cxn modelId="{5D291D3C-C823-46CB-8F94-F0F2776BDC6E}" srcId="{4A3A395A-06E9-497F-A10C-B672B11F0F8D}" destId="{0937DC4B-A9AC-408E-9C68-E9FF8B5B725F}" srcOrd="1" destOrd="0" parTransId="{9539D6B0-7E16-4BE0-8AB3-CF8C43361B81}" sibTransId="{4B5162D5-5477-4CED-A28C-FF8B06F02687}"/>
    <dgm:cxn modelId="{BE60AB5D-6C49-45EB-8E72-F264019CA42C}" srcId="{524FCD6A-1E64-4865-B080-7E504512A08B}" destId="{22A58880-727E-4E79-B2BB-E556F6CBE320}" srcOrd="2" destOrd="0" parTransId="{AF4A80F8-1A60-4B81-ABA3-2BEB766D5D55}" sibTransId="{D188C3C1-415B-495A-9286-149928C0A449}"/>
    <dgm:cxn modelId="{E51CB645-91CA-4926-8CA3-C4A97FE849D9}" type="presOf" srcId="{36200EA1-C1BC-4D0B-8E52-5D3BB67B7CF5}" destId="{1B525412-2305-4697-9991-3A8838CDC17B}" srcOrd="0" destOrd="0" presId="urn:microsoft.com/office/officeart/2005/8/layout/chevron2"/>
    <dgm:cxn modelId="{1C72BC6D-85EB-4C88-A686-101798BCF05C}" srcId="{524FCD6A-1E64-4865-B080-7E504512A08B}" destId="{96E5B2A6-DDEF-425A-BC22-F4C313E4C4AD}" srcOrd="1" destOrd="0" parTransId="{600B348B-6A91-4779-971C-9421D1503BBC}" sibTransId="{7E51592C-BE79-4300-BBFA-B55549461D1B}"/>
    <dgm:cxn modelId="{91D1CA51-F684-43CA-BBEF-6EBBC0A83316}" srcId="{0B6D8DBB-9069-4BBF-9007-05773B9DF39D}" destId="{D6DD4E4A-9E79-4DAD-BE75-36C05B8661A4}" srcOrd="1" destOrd="0" parTransId="{E0363349-8914-456E-9FA5-B4C4E73FDDDC}" sibTransId="{94BA00CD-07C2-4621-A014-B9868D4121B3}"/>
    <dgm:cxn modelId="{1CC6C954-5A2F-4B79-B372-B39C2E2D06DB}" srcId="{0B6D8DBB-9069-4BBF-9007-05773B9DF39D}" destId="{4A3A395A-06E9-497F-A10C-B672B11F0F8D}" srcOrd="2" destOrd="0" parTransId="{723D87A7-FCAA-4E54-96B2-FBB006637BB9}" sibTransId="{9F55D367-AB0D-4BCD-9B3F-718B4AC1111A}"/>
    <dgm:cxn modelId="{F6E36879-EA88-4C85-B126-514E99976AED}" type="presOf" srcId="{0B6D8DBB-9069-4BBF-9007-05773B9DF39D}" destId="{D791ECC8-77B2-4997-BC75-3526FABDD30C}" srcOrd="0" destOrd="0" presId="urn:microsoft.com/office/officeart/2005/8/layout/chevron2"/>
    <dgm:cxn modelId="{08F3507B-47F9-4F90-B572-E9E8988CAA6A}" type="presOf" srcId="{5877ADBE-C022-4BE4-944B-A2E5B0D334E0}" destId="{D97A5A2C-AA1E-467E-BEF6-DAE710CDBB91}" srcOrd="0" destOrd="0" presId="urn:microsoft.com/office/officeart/2005/8/layout/chevron2"/>
    <dgm:cxn modelId="{4D36E58B-ECFB-4715-87E3-465FC18EA15F}" srcId="{D6DD4E4A-9E79-4DAD-BE75-36C05B8661A4}" destId="{36200EA1-C1BC-4D0B-8E52-5D3BB67B7CF5}" srcOrd="0" destOrd="0" parTransId="{352D19C5-7A34-46F3-82F1-49DCC7F32E60}" sibTransId="{B2919442-7E2E-45A5-A6FE-2D0BBA90690C}"/>
    <dgm:cxn modelId="{5A1B7B9F-9B43-4DB8-9037-BA3417D7AE6C}" type="presOf" srcId="{22A58880-727E-4E79-B2BB-E556F6CBE320}" destId="{D97A5A2C-AA1E-467E-BEF6-DAE710CDBB91}" srcOrd="0" destOrd="2" presId="urn:microsoft.com/office/officeart/2005/8/layout/chevron2"/>
    <dgm:cxn modelId="{F59307B4-7143-40AA-A8E4-A425782A4ACB}" srcId="{4A3A395A-06E9-497F-A10C-B672B11F0F8D}" destId="{45AD7040-CAAC-4A35-83CE-97FE24197E19}" srcOrd="0" destOrd="0" parTransId="{ACF1E116-69A9-4B51-BC68-05B7CA94F20A}" sibTransId="{D745E664-3A80-41CA-98D7-F7753FA7EE24}"/>
    <dgm:cxn modelId="{D8C0F4C2-508A-4C67-8ABC-EF23F41EEA4A}" srcId="{0B6D8DBB-9069-4BBF-9007-05773B9DF39D}" destId="{524FCD6A-1E64-4865-B080-7E504512A08B}" srcOrd="0" destOrd="0" parTransId="{3007A1EC-9CB5-4E93-B01B-36B2798E2E23}" sibTransId="{3B7EC2B4-54BD-4913-BBF6-C0F46AE248D9}"/>
    <dgm:cxn modelId="{16175FCB-4B75-4AF2-8C18-2DEAAEB85441}" type="presOf" srcId="{076439F5-0A83-4B26-804D-0C46FC543684}" destId="{1B525412-2305-4697-9991-3A8838CDC17B}" srcOrd="0" destOrd="1" presId="urn:microsoft.com/office/officeart/2005/8/layout/chevron2"/>
    <dgm:cxn modelId="{E46D60CB-B845-4F59-AFF2-843A5B3C219E}" srcId="{524FCD6A-1E64-4865-B080-7E504512A08B}" destId="{5877ADBE-C022-4BE4-944B-A2E5B0D334E0}" srcOrd="0" destOrd="0" parTransId="{0DA9C818-2EB5-4A9C-AA71-0E2A4D7242A8}" sibTransId="{04C416CC-065D-4F92-A738-1E6794EF2F15}"/>
    <dgm:cxn modelId="{DE5C46D2-822C-4186-90CD-59FF996A140D}" type="presOf" srcId="{96E5B2A6-DDEF-425A-BC22-F4C313E4C4AD}" destId="{D97A5A2C-AA1E-467E-BEF6-DAE710CDBB91}" srcOrd="0" destOrd="1" presId="urn:microsoft.com/office/officeart/2005/8/layout/chevron2"/>
    <dgm:cxn modelId="{FE6935D7-34E8-4A8E-B632-79F55E32A011}" type="presOf" srcId="{4A3A395A-06E9-497F-A10C-B672B11F0F8D}" destId="{5A256C58-D906-4BE2-8E82-DCA25002210F}" srcOrd="0" destOrd="0" presId="urn:microsoft.com/office/officeart/2005/8/layout/chevron2"/>
    <dgm:cxn modelId="{23A60FF6-5B84-4BE5-B5F5-0331FA353A47}" type="presOf" srcId="{0937DC4B-A9AC-408E-9C68-E9FF8B5B725F}" destId="{AF060430-F03B-484C-B711-85CEBC577B69}" srcOrd="0" destOrd="1" presId="urn:microsoft.com/office/officeart/2005/8/layout/chevron2"/>
    <dgm:cxn modelId="{ECE22965-165A-492C-A2F5-0953794B13E4}" type="presParOf" srcId="{D791ECC8-77B2-4997-BC75-3526FABDD30C}" destId="{B855FB3D-60E6-4C13-BCED-B261D5A980FB}" srcOrd="0" destOrd="0" presId="urn:microsoft.com/office/officeart/2005/8/layout/chevron2"/>
    <dgm:cxn modelId="{9E7F6E5D-59AF-48AE-9EA3-73F7E3BCCD4B}" type="presParOf" srcId="{B855FB3D-60E6-4C13-BCED-B261D5A980FB}" destId="{06EC228F-EAE2-47D9-AB1B-501D73D2F146}" srcOrd="0" destOrd="0" presId="urn:microsoft.com/office/officeart/2005/8/layout/chevron2"/>
    <dgm:cxn modelId="{DDD25BE4-8FE5-4F57-ADCA-7644F631AF8B}" type="presParOf" srcId="{B855FB3D-60E6-4C13-BCED-B261D5A980FB}" destId="{D97A5A2C-AA1E-467E-BEF6-DAE710CDBB91}" srcOrd="1" destOrd="0" presId="urn:microsoft.com/office/officeart/2005/8/layout/chevron2"/>
    <dgm:cxn modelId="{350EF236-77B0-4FB9-98CF-3940D62452FC}" type="presParOf" srcId="{D791ECC8-77B2-4997-BC75-3526FABDD30C}" destId="{DE8C5505-D42F-436B-A3F0-AA285BCB0E16}" srcOrd="1" destOrd="0" presId="urn:microsoft.com/office/officeart/2005/8/layout/chevron2"/>
    <dgm:cxn modelId="{B8FEB585-A2AD-420E-BC3C-9CE3B82B2DD3}" type="presParOf" srcId="{D791ECC8-77B2-4997-BC75-3526FABDD30C}" destId="{453C7126-1FD6-4E9B-B8D1-861F6CA9E552}" srcOrd="2" destOrd="0" presId="urn:microsoft.com/office/officeart/2005/8/layout/chevron2"/>
    <dgm:cxn modelId="{426284BD-0BF1-4814-BD86-B3D22227E9D2}" type="presParOf" srcId="{453C7126-1FD6-4E9B-B8D1-861F6CA9E552}" destId="{21930E4A-9867-46BD-818D-9241D195197D}" srcOrd="0" destOrd="0" presId="urn:microsoft.com/office/officeart/2005/8/layout/chevron2"/>
    <dgm:cxn modelId="{9BC8F6A2-DC52-4BBD-BE99-CE8D634EDDEB}" type="presParOf" srcId="{453C7126-1FD6-4E9B-B8D1-861F6CA9E552}" destId="{1B525412-2305-4697-9991-3A8838CDC17B}" srcOrd="1" destOrd="0" presId="urn:microsoft.com/office/officeart/2005/8/layout/chevron2"/>
    <dgm:cxn modelId="{66D90A9C-4D78-4C24-9DB4-5275B87C4DEB}" type="presParOf" srcId="{D791ECC8-77B2-4997-BC75-3526FABDD30C}" destId="{D9717440-37C2-481F-8DD5-DCA6C7E8463E}" srcOrd="3" destOrd="0" presId="urn:microsoft.com/office/officeart/2005/8/layout/chevron2"/>
    <dgm:cxn modelId="{D6A39E5A-99D6-4FAF-9725-F568C6427C1E}" type="presParOf" srcId="{D791ECC8-77B2-4997-BC75-3526FABDD30C}" destId="{9A08EC61-62B0-46FD-9BE1-4DFD18C3B391}" srcOrd="4" destOrd="0" presId="urn:microsoft.com/office/officeart/2005/8/layout/chevron2"/>
    <dgm:cxn modelId="{643990AD-CD6A-443E-9E4D-B7871A3ED1EE}" type="presParOf" srcId="{9A08EC61-62B0-46FD-9BE1-4DFD18C3B391}" destId="{5A256C58-D906-4BE2-8E82-DCA25002210F}" srcOrd="0" destOrd="0" presId="urn:microsoft.com/office/officeart/2005/8/layout/chevron2"/>
    <dgm:cxn modelId="{03807C7D-A71B-4FC9-835D-4261B97F417F}" type="presParOf" srcId="{9A08EC61-62B0-46FD-9BE1-4DFD18C3B391}" destId="{AF060430-F03B-484C-B711-85CEBC577B6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C228F-EAE2-47D9-AB1B-501D73D2F146}">
      <dsp:nvSpPr>
        <dsp:cNvPr id="0" name=""/>
        <dsp:cNvSpPr/>
      </dsp:nvSpPr>
      <dsp:spPr>
        <a:xfrm rot="5400000">
          <a:off x="-208075" y="210089"/>
          <a:ext cx="1387167" cy="97101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GB" sz="1700" b="1" kern="1200">
              <a:latin typeface="Calibri"/>
            </a:rPr>
            <a:t>Talk to UC</a:t>
          </a:r>
          <a:endParaRPr lang="en-GB" sz="1700" b="1" kern="1200"/>
        </a:p>
      </dsp:txBody>
      <dsp:txXfrm rot="-5400000">
        <a:off x="1" y="487523"/>
        <a:ext cx="971017" cy="416150"/>
      </dsp:txXfrm>
    </dsp:sp>
    <dsp:sp modelId="{D97A5A2C-AA1E-467E-BEF6-DAE710CDBB91}">
      <dsp:nvSpPr>
        <dsp:cNvPr id="0" name=""/>
        <dsp:cNvSpPr/>
      </dsp:nvSpPr>
      <dsp:spPr>
        <a:xfrm rot="5400000">
          <a:off x="3664242" y="-2691210"/>
          <a:ext cx="901658" cy="6288108"/>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GB" sz="1600" kern="1200">
              <a:latin typeface="Calibri"/>
            </a:rPr>
            <a:t>Write on the journal</a:t>
          </a:r>
          <a:endParaRPr lang="en-GB" sz="1600" kern="1200" dirty="0"/>
        </a:p>
        <a:p>
          <a:pPr marL="171450" lvl="1" indent="-171450" algn="l" defTabSz="711200" rtl="0">
            <a:lnSpc>
              <a:spcPct val="90000"/>
            </a:lnSpc>
            <a:spcBef>
              <a:spcPct val="0"/>
            </a:spcBef>
            <a:spcAft>
              <a:spcPct val="15000"/>
            </a:spcAft>
            <a:buChar char="•"/>
          </a:pPr>
          <a:r>
            <a:rPr lang="en-GB" sz="1600" kern="1200" dirty="0">
              <a:latin typeface="Calibri"/>
            </a:rPr>
            <a:t>Report change of cir</a:t>
          </a:r>
          <a:r>
            <a:rPr lang="en-GB" sz="1600" kern="1200">
              <a:latin typeface="Calibri"/>
            </a:rPr>
            <a:t>cumstances</a:t>
          </a:r>
          <a:endParaRPr lang="en-GB" sz="1600" kern="1200" dirty="0"/>
        </a:p>
        <a:p>
          <a:pPr marL="171450" lvl="1" indent="-171450" algn="l" defTabSz="711200" rtl="0">
            <a:lnSpc>
              <a:spcPct val="90000"/>
            </a:lnSpc>
            <a:spcBef>
              <a:spcPct val="0"/>
            </a:spcBef>
            <a:spcAft>
              <a:spcPct val="15000"/>
            </a:spcAft>
            <a:buChar char="•"/>
          </a:pPr>
          <a:r>
            <a:rPr lang="en-GB" sz="1600" kern="1200" dirty="0">
              <a:latin typeface="Calibri"/>
            </a:rPr>
            <a:t>Inform if cannot make appointment</a:t>
          </a:r>
          <a:endParaRPr lang="en-GB" sz="1600" kern="1200" dirty="0"/>
        </a:p>
      </dsp:txBody>
      <dsp:txXfrm rot="-5400000">
        <a:off x="971018" y="46029"/>
        <a:ext cx="6244093" cy="813628"/>
      </dsp:txXfrm>
    </dsp:sp>
    <dsp:sp modelId="{21930E4A-9867-46BD-818D-9241D195197D}">
      <dsp:nvSpPr>
        <dsp:cNvPr id="0" name=""/>
        <dsp:cNvSpPr/>
      </dsp:nvSpPr>
      <dsp:spPr>
        <a:xfrm rot="5400000">
          <a:off x="-208075" y="1400231"/>
          <a:ext cx="1387167" cy="97101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GB" sz="1600" b="1" kern="1200">
              <a:latin typeface="Calibri"/>
            </a:rPr>
            <a:t>Benefit Calculator</a:t>
          </a:r>
        </a:p>
      </dsp:txBody>
      <dsp:txXfrm rot="-5400000">
        <a:off x="1" y="1677665"/>
        <a:ext cx="971017" cy="416150"/>
      </dsp:txXfrm>
    </dsp:sp>
    <dsp:sp modelId="{1B525412-2305-4697-9991-3A8838CDC17B}">
      <dsp:nvSpPr>
        <dsp:cNvPr id="0" name=""/>
        <dsp:cNvSpPr/>
      </dsp:nvSpPr>
      <dsp:spPr>
        <a:xfrm rot="5400000">
          <a:off x="3664005" y="-1500831"/>
          <a:ext cx="902132" cy="6288108"/>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b="0" kern="1200">
              <a:latin typeface="Calibri"/>
            </a:rPr>
            <a:t>Entitled</a:t>
          </a:r>
          <a:r>
            <a:rPr lang="en-GB" sz="1600" kern="1200">
              <a:latin typeface="Calibri"/>
            </a:rPr>
            <a:t> To</a:t>
          </a:r>
          <a:endParaRPr lang="en-GB" sz="1600" kern="1200"/>
        </a:p>
        <a:p>
          <a:pPr marL="171450" lvl="1" indent="-171450" algn="l" defTabSz="711200" rtl="0">
            <a:lnSpc>
              <a:spcPct val="90000"/>
            </a:lnSpc>
            <a:spcBef>
              <a:spcPct val="0"/>
            </a:spcBef>
            <a:spcAft>
              <a:spcPct val="15000"/>
            </a:spcAft>
            <a:buChar char="•"/>
          </a:pPr>
          <a:r>
            <a:rPr lang="en-GB" sz="1600" kern="1200" dirty="0">
              <a:latin typeface="Calibri"/>
            </a:rPr>
            <a:t>Turn 2 Us</a:t>
          </a:r>
          <a:endParaRPr lang="en-GB" sz="1600" kern="1200" dirty="0"/>
        </a:p>
      </dsp:txBody>
      <dsp:txXfrm rot="-5400000">
        <a:off x="971017" y="1236195"/>
        <a:ext cx="6244070" cy="814056"/>
      </dsp:txXfrm>
    </dsp:sp>
    <dsp:sp modelId="{5A256C58-D906-4BE2-8E82-DCA25002210F}">
      <dsp:nvSpPr>
        <dsp:cNvPr id="0" name=""/>
        <dsp:cNvSpPr/>
      </dsp:nvSpPr>
      <dsp:spPr>
        <a:xfrm rot="5400000">
          <a:off x="-208075" y="2590373"/>
          <a:ext cx="1387167" cy="97101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GB" sz="1700" b="1" kern="1200" dirty="0">
              <a:latin typeface="Calibri"/>
            </a:rPr>
            <a:t>Seek Advice</a:t>
          </a:r>
        </a:p>
      </dsp:txBody>
      <dsp:txXfrm rot="-5400000">
        <a:off x="1" y="2867807"/>
        <a:ext cx="971017" cy="416150"/>
      </dsp:txXfrm>
    </dsp:sp>
    <dsp:sp modelId="{AF060430-F03B-484C-B711-85CEBC577B69}">
      <dsp:nvSpPr>
        <dsp:cNvPr id="0" name=""/>
        <dsp:cNvSpPr/>
      </dsp:nvSpPr>
      <dsp:spPr>
        <a:xfrm rot="5400000">
          <a:off x="3664242" y="-310926"/>
          <a:ext cx="901658" cy="6288108"/>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b="0" kern="1200" dirty="0">
              <a:latin typeface="Calibri"/>
            </a:rPr>
            <a:t>Refer</a:t>
          </a:r>
          <a:r>
            <a:rPr lang="en-GB" sz="1600" kern="1200" dirty="0">
              <a:latin typeface="Calibri"/>
            </a:rPr>
            <a:t> clients</a:t>
          </a:r>
          <a:endParaRPr lang="en-GB" sz="1600" b="1" kern="1200" dirty="0"/>
        </a:p>
        <a:p>
          <a:pPr marL="171450" lvl="1" indent="-171450" algn="l" defTabSz="711200" rtl="0">
            <a:lnSpc>
              <a:spcPct val="90000"/>
            </a:lnSpc>
            <a:spcBef>
              <a:spcPct val="0"/>
            </a:spcBef>
            <a:spcAft>
              <a:spcPct val="15000"/>
            </a:spcAft>
            <a:buChar char="•"/>
          </a:pPr>
          <a:r>
            <a:rPr lang="en-GB" sz="1600" kern="1200" dirty="0">
              <a:latin typeface="Calibri"/>
            </a:rPr>
            <a:t>Signpost clients to Citizens Advice, other local organisations who provide benefits advice (</a:t>
          </a:r>
          <a:r>
            <a:rPr lang="en-GB" sz="1600" kern="1200" dirty="0" err="1">
              <a:latin typeface="Calibri"/>
            </a:rPr>
            <a:t>e.g</a:t>
          </a:r>
          <a:r>
            <a:rPr lang="en-GB" sz="1600" kern="1200" dirty="0">
              <a:latin typeface="Calibri"/>
            </a:rPr>
            <a:t> Age UK, CARAS)</a:t>
          </a:r>
        </a:p>
      </dsp:txBody>
      <dsp:txXfrm rot="-5400000">
        <a:off x="971018" y="2426313"/>
        <a:ext cx="6244093" cy="8136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rgbClr val="000000"/>
              </a:buClr>
              <a:buSzPts val="1400"/>
              <a:buFont typeface="Calibri"/>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Font typeface="Arial"/>
              <a:buNone/>
              <a:defRPr sz="1800" b="0" i="0" u="none" strike="noStrike" cap="none"/>
            </a:lvl1pPr>
            <a:lvl2pPr marL="914400" marR="0" lvl="1" indent="-228600" algn="l" rtl="0">
              <a:spcBef>
                <a:spcPts val="0"/>
              </a:spcBef>
              <a:spcAft>
                <a:spcPts val="0"/>
              </a:spcAft>
              <a:buSzPts val="1400"/>
              <a:buFont typeface="Arial"/>
              <a:buNone/>
              <a:defRPr sz="1800" b="0" i="0" u="none" strike="noStrike" cap="none"/>
            </a:lvl2pPr>
            <a:lvl3pPr marL="1371600" marR="0" lvl="2" indent="-228600" algn="l" rtl="0">
              <a:spcBef>
                <a:spcPts val="0"/>
              </a:spcBef>
              <a:spcAft>
                <a:spcPts val="0"/>
              </a:spcAft>
              <a:buSzPts val="1400"/>
              <a:buFont typeface="Arial"/>
              <a:buNone/>
              <a:defRPr sz="1800" b="0" i="0" u="none" strike="noStrike" cap="none"/>
            </a:lvl3pPr>
            <a:lvl4pPr marL="1828800" marR="0" lvl="3" indent="-228600" algn="l" rtl="0">
              <a:spcBef>
                <a:spcPts val="0"/>
              </a:spcBef>
              <a:spcAft>
                <a:spcPts val="0"/>
              </a:spcAft>
              <a:buSzPts val="1400"/>
              <a:buFont typeface="Arial"/>
              <a:buNone/>
              <a:defRPr sz="1800" b="0" i="0" u="none" strike="noStrike" cap="none"/>
            </a:lvl4pPr>
            <a:lvl5pPr marL="2286000" marR="0" lvl="4" indent="-228600" algn="l" rtl="0">
              <a:spcBef>
                <a:spcPts val="0"/>
              </a:spcBef>
              <a:spcAft>
                <a:spcPts val="0"/>
              </a:spcAft>
              <a:buSzPts val="1400"/>
              <a:buFont typeface="Arial"/>
              <a:buNone/>
              <a:defRPr sz="1800" b="0" i="0" u="none" strike="noStrike" cap="none"/>
            </a:lvl5pPr>
            <a:lvl6pPr marL="2743200" marR="0" lvl="5" indent="-228600" algn="l" rtl="0">
              <a:spcBef>
                <a:spcPts val="0"/>
              </a:spcBef>
              <a:spcAft>
                <a:spcPts val="0"/>
              </a:spcAft>
              <a:buSzPts val="1400"/>
              <a:buFont typeface="Arial"/>
              <a:buNone/>
              <a:defRPr sz="1800" b="0" i="0" u="none" strike="noStrike" cap="none"/>
            </a:lvl6pPr>
            <a:lvl7pPr marL="3200400" marR="0" lvl="6" indent="-228600" algn="l" rtl="0">
              <a:spcBef>
                <a:spcPts val="0"/>
              </a:spcBef>
              <a:spcAft>
                <a:spcPts val="0"/>
              </a:spcAft>
              <a:buSzPts val="1400"/>
              <a:buFont typeface="Arial"/>
              <a:buNone/>
              <a:defRPr sz="1800" b="0" i="0" u="none" strike="noStrike" cap="none"/>
            </a:lvl7pPr>
            <a:lvl8pPr marL="3657600" marR="0" lvl="7" indent="-228600" algn="l" rtl="0">
              <a:spcBef>
                <a:spcPts val="0"/>
              </a:spcBef>
              <a:spcAft>
                <a:spcPts val="0"/>
              </a:spcAft>
              <a:buSzPts val="1400"/>
              <a:buFont typeface="Arial"/>
              <a:buNone/>
              <a:defRPr sz="1800" b="0" i="0" u="none" strike="noStrike" cap="none"/>
            </a:lvl8pPr>
            <a:lvl9pPr marL="4114800" marR="0" lvl="8" indent="-228600" algn="l" rtl="0">
              <a:spcBef>
                <a:spcPts val="0"/>
              </a:spcBef>
              <a:spcAft>
                <a:spcPts val="0"/>
              </a:spcAft>
              <a:buSzPts val="1400"/>
              <a:buFont typeface="Arial"/>
              <a:buNone/>
              <a:defRPr sz="1800" b="0" i="0" u="none" strike="noStrike" cap="none"/>
            </a:lvl9pPr>
          </a:lstStyle>
          <a:p>
            <a:endParaRPr/>
          </a:p>
        </p:txBody>
      </p:sp>
      <p:sp>
        <p:nvSpPr>
          <p:cNvPr id="7" name="Google Shape;7;n"/>
          <p:cNvSpPr txBox="1">
            <a:spLocks noGrp="1"/>
          </p:cNvSpPr>
          <p:nvPr>
            <p:ph type="ftr" idx="11"/>
          </p:nvPr>
        </p:nvSpPr>
        <p:spPr>
          <a:xfrm>
            <a:off x="0" y="8685211"/>
            <a:ext cx="2971799" cy="4572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89" name="Google Shape;8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12</a:t>
            </a:fld>
            <a:endParaRPr lang="en-GB"/>
          </a:p>
        </p:txBody>
      </p:sp>
    </p:spTree>
    <p:extLst>
      <p:ext uri="{BB962C8B-B14F-4D97-AF65-F5344CB8AC3E}">
        <p14:creationId xmlns:p14="http://schemas.microsoft.com/office/powerpoint/2010/main" val="74211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13</a:t>
            </a:fld>
            <a:endParaRPr lang="en-GB"/>
          </a:p>
        </p:txBody>
      </p:sp>
    </p:spTree>
    <p:extLst>
      <p:ext uri="{BB962C8B-B14F-4D97-AF65-F5344CB8AC3E}">
        <p14:creationId xmlns:p14="http://schemas.microsoft.com/office/powerpoint/2010/main" val="486606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E5127-6CD1-4641-DC33-022FACBA7C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D16345-824C-A207-97C5-852FB386144C}"/>
              </a:ext>
            </a:extLst>
          </p:cNvPr>
          <p:cNvSpPr>
            <a:spLocks noGrp="1" noRot="1" noChangeAspect="1"/>
          </p:cNvSpPr>
          <p:nvPr>
            <p:ph type="sldImg"/>
          </p:nvPr>
        </p:nvSpPr>
        <p:spPr>
          <a:xfrm>
            <a:off x="419100" y="703263"/>
            <a:ext cx="6248400" cy="3514725"/>
          </a:xfrm>
        </p:spPr>
      </p:sp>
      <p:sp>
        <p:nvSpPr>
          <p:cNvPr id="3" name="Notes Placeholder 2">
            <a:extLst>
              <a:ext uri="{FF2B5EF4-FFF2-40B4-BE49-F238E27FC236}">
                <a16:creationId xmlns:a16="http://schemas.microsoft.com/office/drawing/2014/main" id="{F8240B4C-22CE-3C51-499D-74DB0D59F0E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FC502A2-CEEA-5DBD-DFA4-E2CDBE95A53A}"/>
              </a:ext>
            </a:extLst>
          </p:cNvPr>
          <p:cNvSpPr>
            <a:spLocks noGrp="1"/>
          </p:cNvSpPr>
          <p:nvPr>
            <p:ph type="sldNum" sz="quarter" idx="10"/>
          </p:nvPr>
        </p:nvSpPr>
        <p:spPr/>
        <p:txBody>
          <a:bodyPr/>
          <a:lstStyle/>
          <a:p>
            <a:fld id="{0B5AAB76-C889-415D-9C3F-3C06352EB223}" type="slidenum">
              <a:rPr lang="en-GB" smtClean="0"/>
              <a:t>16</a:t>
            </a:fld>
            <a:endParaRPr lang="en-GB"/>
          </a:p>
        </p:txBody>
      </p:sp>
    </p:spTree>
    <p:extLst>
      <p:ext uri="{BB962C8B-B14F-4D97-AF65-F5344CB8AC3E}">
        <p14:creationId xmlns:p14="http://schemas.microsoft.com/office/powerpoint/2010/main" val="2518409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14</a:t>
            </a:fld>
            <a:endParaRPr lang="en-GB"/>
          </a:p>
        </p:txBody>
      </p:sp>
    </p:spTree>
    <p:extLst>
      <p:ext uri="{BB962C8B-B14F-4D97-AF65-F5344CB8AC3E}">
        <p14:creationId xmlns:p14="http://schemas.microsoft.com/office/powerpoint/2010/main" val="3978721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15</a:t>
            </a:fld>
            <a:endParaRPr lang="en-GB"/>
          </a:p>
        </p:txBody>
      </p:sp>
    </p:spTree>
    <p:extLst>
      <p:ext uri="{BB962C8B-B14F-4D97-AF65-F5344CB8AC3E}">
        <p14:creationId xmlns:p14="http://schemas.microsoft.com/office/powerpoint/2010/main" val="2706062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46CBD-FB43-A6F7-3563-1EC4ECBC48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F4463-FA73-6A92-A621-90323F177B23}"/>
              </a:ext>
            </a:extLst>
          </p:cNvPr>
          <p:cNvSpPr>
            <a:spLocks noGrp="1" noRot="1" noChangeAspect="1"/>
          </p:cNvSpPr>
          <p:nvPr>
            <p:ph type="sldImg"/>
          </p:nvPr>
        </p:nvSpPr>
        <p:spPr>
          <a:xfrm>
            <a:off x="419100" y="703263"/>
            <a:ext cx="6248400" cy="3514725"/>
          </a:xfrm>
        </p:spPr>
      </p:sp>
      <p:sp>
        <p:nvSpPr>
          <p:cNvPr id="3" name="Notes Placeholder 2">
            <a:extLst>
              <a:ext uri="{FF2B5EF4-FFF2-40B4-BE49-F238E27FC236}">
                <a16:creationId xmlns:a16="http://schemas.microsoft.com/office/drawing/2014/main" id="{EEC3BBD3-00E4-7822-549B-6F0DF895EEC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062BF33-4D84-D748-6909-E7426C62029C}"/>
              </a:ext>
            </a:extLst>
          </p:cNvPr>
          <p:cNvSpPr>
            <a:spLocks noGrp="1"/>
          </p:cNvSpPr>
          <p:nvPr>
            <p:ph type="sldNum" sz="quarter" idx="10"/>
          </p:nvPr>
        </p:nvSpPr>
        <p:spPr/>
        <p:txBody>
          <a:bodyPr/>
          <a:lstStyle/>
          <a:p>
            <a:fld id="{0B5AAB76-C889-415D-9C3F-3C06352EB223}" type="slidenum">
              <a:rPr lang="en-GB" smtClean="0"/>
              <a:t>15</a:t>
            </a:fld>
            <a:endParaRPr lang="en-GB"/>
          </a:p>
        </p:txBody>
      </p:sp>
    </p:spTree>
    <p:extLst>
      <p:ext uri="{BB962C8B-B14F-4D97-AF65-F5344CB8AC3E}">
        <p14:creationId xmlns:p14="http://schemas.microsoft.com/office/powerpoint/2010/main" val="1189265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17</a:t>
            </a:fld>
            <a:endParaRPr lang="en-GB"/>
          </a:p>
        </p:txBody>
      </p:sp>
    </p:spTree>
    <p:extLst>
      <p:ext uri="{BB962C8B-B14F-4D97-AF65-F5344CB8AC3E}">
        <p14:creationId xmlns:p14="http://schemas.microsoft.com/office/powerpoint/2010/main" val="1160079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18</a:t>
            </a:fld>
            <a:endParaRPr lang="en-GB"/>
          </a:p>
        </p:txBody>
      </p:sp>
    </p:spTree>
    <p:extLst>
      <p:ext uri="{BB962C8B-B14F-4D97-AF65-F5344CB8AC3E}">
        <p14:creationId xmlns:p14="http://schemas.microsoft.com/office/powerpoint/2010/main" val="3515433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19</a:t>
            </a:fld>
            <a:endParaRPr lang="en-GB"/>
          </a:p>
        </p:txBody>
      </p:sp>
    </p:spTree>
    <p:extLst>
      <p:ext uri="{BB962C8B-B14F-4D97-AF65-F5344CB8AC3E}">
        <p14:creationId xmlns:p14="http://schemas.microsoft.com/office/powerpoint/2010/main" val="2371987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28EF6-B3ED-183A-80C1-A79E63D572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562842-D9FF-F56C-EDF0-14C0170E0508}"/>
              </a:ext>
            </a:extLst>
          </p:cNvPr>
          <p:cNvSpPr>
            <a:spLocks noGrp="1" noRot="1" noChangeAspect="1"/>
          </p:cNvSpPr>
          <p:nvPr>
            <p:ph type="sldImg"/>
          </p:nvPr>
        </p:nvSpPr>
        <p:spPr>
          <a:xfrm>
            <a:off x="419100" y="703263"/>
            <a:ext cx="6248400" cy="3514725"/>
          </a:xfrm>
        </p:spPr>
      </p:sp>
      <p:sp>
        <p:nvSpPr>
          <p:cNvPr id="3" name="Notes Placeholder 2">
            <a:extLst>
              <a:ext uri="{FF2B5EF4-FFF2-40B4-BE49-F238E27FC236}">
                <a16:creationId xmlns:a16="http://schemas.microsoft.com/office/drawing/2014/main" id="{ED5D42E3-ADDE-C99F-733D-2A06BFB1B7C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A48E9D6-3F37-F301-2719-6B7315A142BD}"/>
              </a:ext>
            </a:extLst>
          </p:cNvPr>
          <p:cNvSpPr>
            <a:spLocks noGrp="1"/>
          </p:cNvSpPr>
          <p:nvPr>
            <p:ph type="sldNum" sz="quarter" idx="10"/>
          </p:nvPr>
        </p:nvSpPr>
        <p:spPr/>
        <p:txBody>
          <a:bodyPr/>
          <a:lstStyle/>
          <a:p>
            <a:fld id="{0B5AAB76-C889-415D-9C3F-3C06352EB223}" type="slidenum">
              <a:rPr lang="en-GB" smtClean="0"/>
              <a:t>20</a:t>
            </a:fld>
            <a:endParaRPr lang="en-GB"/>
          </a:p>
        </p:txBody>
      </p:sp>
    </p:spTree>
    <p:extLst>
      <p:ext uri="{BB962C8B-B14F-4D97-AF65-F5344CB8AC3E}">
        <p14:creationId xmlns:p14="http://schemas.microsoft.com/office/powerpoint/2010/main" val="2966446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 name="Google Shape;9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endParaRPr sz="1800" b="0" i="0" u="none" strike="noStrike" cap="none"/>
          </a:p>
        </p:txBody>
      </p:sp>
      <p:sp>
        <p:nvSpPr>
          <p:cNvPr id="98" name="Google Shape;98;p8:notes"/>
          <p:cNvSpPr txBox="1"/>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a:p>
        </p:txBody>
      </p:sp>
    </p:spTree>
    <p:extLst>
      <p:ext uri="{BB962C8B-B14F-4D97-AF65-F5344CB8AC3E}">
        <p14:creationId xmlns:p14="http://schemas.microsoft.com/office/powerpoint/2010/main" val="1675717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37BC6-1F7F-8C78-256E-FB2FA7065C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6C414-8418-647A-0CB1-B1E1347D7E78}"/>
              </a:ext>
            </a:extLst>
          </p:cNvPr>
          <p:cNvSpPr>
            <a:spLocks noGrp="1" noRot="1" noChangeAspect="1"/>
          </p:cNvSpPr>
          <p:nvPr>
            <p:ph type="sldImg"/>
          </p:nvPr>
        </p:nvSpPr>
        <p:spPr>
          <a:xfrm>
            <a:off x="419100" y="703263"/>
            <a:ext cx="6248400" cy="3514725"/>
          </a:xfrm>
        </p:spPr>
      </p:sp>
      <p:sp>
        <p:nvSpPr>
          <p:cNvPr id="3" name="Notes Placeholder 2">
            <a:extLst>
              <a:ext uri="{FF2B5EF4-FFF2-40B4-BE49-F238E27FC236}">
                <a16:creationId xmlns:a16="http://schemas.microsoft.com/office/drawing/2014/main" id="{950E640C-DDAF-9734-987C-ADBB54CC021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B52A592-99D7-F2D3-22DB-4D2363EF1265}"/>
              </a:ext>
            </a:extLst>
          </p:cNvPr>
          <p:cNvSpPr>
            <a:spLocks noGrp="1"/>
          </p:cNvSpPr>
          <p:nvPr>
            <p:ph type="sldNum" sz="quarter" idx="10"/>
          </p:nvPr>
        </p:nvSpPr>
        <p:spPr/>
        <p:txBody>
          <a:bodyPr/>
          <a:lstStyle/>
          <a:p>
            <a:fld id="{0B5AAB76-C889-415D-9C3F-3C06352EB223}" type="slidenum">
              <a:rPr lang="en-GB" smtClean="0"/>
              <a:t>21</a:t>
            </a:fld>
            <a:endParaRPr lang="en-GB"/>
          </a:p>
        </p:txBody>
      </p:sp>
    </p:spTree>
    <p:extLst>
      <p:ext uri="{BB962C8B-B14F-4D97-AF65-F5344CB8AC3E}">
        <p14:creationId xmlns:p14="http://schemas.microsoft.com/office/powerpoint/2010/main" val="3532594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22</a:t>
            </a:fld>
            <a:endParaRPr lang="en-GB"/>
          </a:p>
        </p:txBody>
      </p:sp>
    </p:spTree>
    <p:extLst>
      <p:ext uri="{BB962C8B-B14F-4D97-AF65-F5344CB8AC3E}">
        <p14:creationId xmlns:p14="http://schemas.microsoft.com/office/powerpoint/2010/main" val="1119908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23</a:t>
            </a:fld>
            <a:endParaRPr lang="en-GB"/>
          </a:p>
        </p:txBody>
      </p:sp>
    </p:spTree>
    <p:extLst>
      <p:ext uri="{BB962C8B-B14F-4D97-AF65-F5344CB8AC3E}">
        <p14:creationId xmlns:p14="http://schemas.microsoft.com/office/powerpoint/2010/main" val="4026793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24</a:t>
            </a:fld>
            <a:endParaRPr lang="en-GB"/>
          </a:p>
        </p:txBody>
      </p:sp>
    </p:spTree>
    <p:extLst>
      <p:ext uri="{BB962C8B-B14F-4D97-AF65-F5344CB8AC3E}">
        <p14:creationId xmlns:p14="http://schemas.microsoft.com/office/powerpoint/2010/main" val="104232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25</a:t>
            </a:fld>
            <a:endParaRPr lang="en-GB"/>
          </a:p>
        </p:txBody>
      </p:sp>
    </p:spTree>
    <p:extLst>
      <p:ext uri="{BB962C8B-B14F-4D97-AF65-F5344CB8AC3E}">
        <p14:creationId xmlns:p14="http://schemas.microsoft.com/office/powerpoint/2010/main" val="2854911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26</a:t>
            </a:fld>
            <a:endParaRPr lang="en-GB"/>
          </a:p>
        </p:txBody>
      </p:sp>
    </p:spTree>
    <p:extLst>
      <p:ext uri="{BB962C8B-B14F-4D97-AF65-F5344CB8AC3E}">
        <p14:creationId xmlns:p14="http://schemas.microsoft.com/office/powerpoint/2010/main" val="1628486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CB406FF2-54FB-05D8-18E8-B6C408F00D31}"/>
            </a:ext>
          </a:extLst>
        </p:cNvPr>
        <p:cNvGrpSpPr/>
        <p:nvPr/>
      </p:nvGrpSpPr>
      <p:grpSpPr>
        <a:xfrm>
          <a:off x="0" y="0"/>
          <a:ext cx="0" cy="0"/>
          <a:chOff x="0" y="0"/>
          <a:chExt cx="0" cy="0"/>
        </a:xfrm>
      </p:grpSpPr>
      <p:sp>
        <p:nvSpPr>
          <p:cNvPr id="103" name="Google Shape;103;p11:notes">
            <a:extLst>
              <a:ext uri="{FF2B5EF4-FFF2-40B4-BE49-F238E27FC236}">
                <a16:creationId xmlns:a16="http://schemas.microsoft.com/office/drawing/2014/main" id="{682771DA-16D8-0DE1-0398-135B7B10A09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04" name="Google Shape;104;p11:notes">
            <a:extLst>
              <a:ext uri="{FF2B5EF4-FFF2-40B4-BE49-F238E27FC236}">
                <a16:creationId xmlns:a16="http://schemas.microsoft.com/office/drawing/2014/main" id="{37F995FA-3D28-010B-F7A1-08C51C4E3E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1662356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22124-D671-FF4B-BCFC-3D493F4414BF}" type="slidenum">
              <a:rPr lang="en-US" smtClean="0"/>
              <a:t>28</a:t>
            </a:fld>
            <a:endParaRPr lang="en-US"/>
          </a:p>
        </p:txBody>
      </p:sp>
    </p:spTree>
    <p:extLst>
      <p:ext uri="{BB962C8B-B14F-4D97-AF65-F5344CB8AC3E}">
        <p14:creationId xmlns:p14="http://schemas.microsoft.com/office/powerpoint/2010/main" val="2955787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10" name="Google Shape;11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 name="Google Shape;9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endParaRPr sz="1800" b="0" i="0" u="none" strike="noStrike" cap="none"/>
          </a:p>
        </p:txBody>
      </p:sp>
      <p:sp>
        <p:nvSpPr>
          <p:cNvPr id="98" name="Google Shape;98;p8:notes"/>
          <p:cNvSpPr txBox="1"/>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5</a:t>
            </a:fld>
            <a:endParaRPr lang="en-GB"/>
          </a:p>
        </p:txBody>
      </p:sp>
    </p:spTree>
    <p:extLst>
      <p:ext uri="{BB962C8B-B14F-4D97-AF65-F5344CB8AC3E}">
        <p14:creationId xmlns:p14="http://schemas.microsoft.com/office/powerpoint/2010/main" val="1150447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1" y="4367147"/>
            <a:ext cx="5486400" cy="4137296"/>
          </a:xfrm>
          <a:prstGeom prst="rect">
            <a:avLst/>
          </a:prstGeom>
          <a:noFill/>
          <a:ln>
            <a:noFill/>
          </a:ln>
        </p:spPr>
        <p:txBody>
          <a:bodyPr spcFirstLastPara="1" wrap="square" lIns="91425" tIns="91425" rIns="91425" bIns="91425" anchor="t" anchorCtr="0">
            <a:noAutofit/>
          </a:bodyPr>
          <a:lstStyle/>
          <a:p>
            <a:endParaRPr sz="1800" b="0" i="0" u="none" strike="noStrike" cap="none" dirty="0"/>
          </a:p>
        </p:txBody>
      </p:sp>
      <p:sp>
        <p:nvSpPr>
          <p:cNvPr id="104" name="Google Shape;104;p11:notes"/>
          <p:cNvSpPr>
            <a:spLocks noGrp="1" noRot="1" noChangeAspect="1"/>
          </p:cNvSpPr>
          <p:nvPr>
            <p:ph type="sldImg" idx="2"/>
          </p:nvPr>
        </p:nvSpPr>
        <p:spPr>
          <a:xfrm>
            <a:off x="366713" y="690563"/>
            <a:ext cx="6124575" cy="34464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3707653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7</a:t>
            </a:fld>
            <a:endParaRPr lang="en-GB"/>
          </a:p>
        </p:txBody>
      </p:sp>
    </p:spTree>
    <p:extLst>
      <p:ext uri="{BB962C8B-B14F-4D97-AF65-F5344CB8AC3E}">
        <p14:creationId xmlns:p14="http://schemas.microsoft.com/office/powerpoint/2010/main" val="963257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txBody>
          <a:bodyPr/>
          <a:lstStyle/>
          <a:p>
            <a:endParaRPr lang="en-GB"/>
          </a:p>
        </p:txBody>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4B22124-D671-FF4B-BCFC-3D493F4414BF}"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19517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11</a:t>
            </a:fld>
            <a:endParaRPr lang="en-GB"/>
          </a:p>
        </p:txBody>
      </p:sp>
    </p:spTree>
    <p:extLst>
      <p:ext uri="{BB962C8B-B14F-4D97-AF65-F5344CB8AC3E}">
        <p14:creationId xmlns:p14="http://schemas.microsoft.com/office/powerpoint/2010/main" val="1049453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10</a:t>
            </a:fld>
            <a:endParaRPr lang="en-GB"/>
          </a:p>
        </p:txBody>
      </p:sp>
    </p:spTree>
    <p:extLst>
      <p:ext uri="{BB962C8B-B14F-4D97-AF65-F5344CB8AC3E}">
        <p14:creationId xmlns:p14="http://schemas.microsoft.com/office/powerpoint/2010/main" val="1047584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Heritage cover slide">
  <p:cSld name="Heritage cover slide">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157161" y="215900"/>
            <a:ext cx="5424486" cy="2270124"/>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4" name="Google Shape;14;p2"/>
          <p:cNvSpPr txBox="1">
            <a:spLocks noGrp="1"/>
          </p:cNvSpPr>
          <p:nvPr>
            <p:ph type="body" idx="1"/>
          </p:nvPr>
        </p:nvSpPr>
        <p:spPr>
          <a:xfrm>
            <a:off x="5775160" y="3923632"/>
            <a:ext cx="3195052" cy="1038224"/>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88CC4E-5D32-47CA-8A07-73C585C14B58}" type="datetimeFigureOut">
              <a:rPr lang="en-GB" smtClean="0"/>
              <a:t>17/03/2026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0ABB92-E7D7-4CF7-95DF-0EF3183DBEBE}" type="slidenum">
              <a:rPr lang="en-GB" smtClean="0"/>
              <a:t>‹#›</a:t>
            </a:fld>
            <a:endParaRPr lang="en-GB"/>
          </a:p>
        </p:txBody>
      </p:sp>
    </p:spTree>
    <p:extLst>
      <p:ext uri="{BB962C8B-B14F-4D97-AF65-F5344CB8AC3E}">
        <p14:creationId xmlns:p14="http://schemas.microsoft.com/office/powerpoint/2010/main" val="2134658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88CC4E-5D32-47CA-8A07-73C585C14B58}" type="datetimeFigureOut">
              <a:rPr lang="en-GB" smtClean="0"/>
              <a:t>17/03/2026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0ABB92-E7D7-4CF7-95DF-0EF3183DBEBE}" type="slidenum">
              <a:rPr lang="en-GB" smtClean="0"/>
              <a:t>‹#›</a:t>
            </a:fld>
            <a:endParaRPr lang="en-GB"/>
          </a:p>
        </p:txBody>
      </p:sp>
    </p:spTree>
    <p:extLst>
      <p:ext uri="{BB962C8B-B14F-4D97-AF65-F5344CB8AC3E}">
        <p14:creationId xmlns:p14="http://schemas.microsoft.com/office/powerpoint/2010/main" val="798185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88CC4E-5D32-47CA-8A07-73C585C14B58}" type="datetimeFigureOut">
              <a:rPr lang="en-GB" smtClean="0"/>
              <a:t>17/03/2026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0ABB92-E7D7-4CF7-95DF-0EF3183DBEBE}" type="slidenum">
              <a:rPr lang="en-GB" smtClean="0"/>
              <a:t>‹#›</a:t>
            </a:fld>
            <a:endParaRPr lang="en-GB"/>
          </a:p>
        </p:txBody>
      </p:sp>
    </p:spTree>
    <p:extLst>
      <p:ext uri="{BB962C8B-B14F-4D97-AF65-F5344CB8AC3E}">
        <p14:creationId xmlns:p14="http://schemas.microsoft.com/office/powerpoint/2010/main" val="81295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8CC4E-5D32-47CA-8A07-73C585C14B58}" type="datetimeFigureOut">
              <a:rPr lang="en-GB" smtClean="0"/>
              <a:t>17/03/2026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0ABB92-E7D7-4CF7-95DF-0EF3183DBEBE}" type="slidenum">
              <a:rPr lang="en-GB" smtClean="0"/>
              <a:t>‹#›</a:t>
            </a:fld>
            <a:endParaRPr lang="en-GB"/>
          </a:p>
        </p:txBody>
      </p:sp>
    </p:spTree>
    <p:extLst>
      <p:ext uri="{BB962C8B-B14F-4D97-AF65-F5344CB8AC3E}">
        <p14:creationId xmlns:p14="http://schemas.microsoft.com/office/powerpoint/2010/main" val="1079163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1"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988CC4E-5D32-47CA-8A07-73C585C14B58}" type="datetimeFigureOut">
              <a:rPr lang="en-GB" smtClean="0"/>
              <a:t>17/03/2026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0ABB92-E7D7-4CF7-95DF-0EF3183DBEBE}" type="slidenum">
              <a:rPr lang="en-GB" smtClean="0"/>
              <a:t>‹#›</a:t>
            </a:fld>
            <a:endParaRPr lang="en-GB"/>
          </a:p>
        </p:txBody>
      </p:sp>
    </p:spTree>
    <p:extLst>
      <p:ext uri="{BB962C8B-B14F-4D97-AF65-F5344CB8AC3E}">
        <p14:creationId xmlns:p14="http://schemas.microsoft.com/office/powerpoint/2010/main" val="280053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988CC4E-5D32-47CA-8A07-73C585C14B58}" type="datetimeFigureOut">
              <a:rPr lang="en-GB" smtClean="0"/>
              <a:t>17/03/2026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0ABB92-E7D7-4CF7-95DF-0EF3183DBEBE}" type="slidenum">
              <a:rPr lang="en-GB" smtClean="0"/>
              <a:t>‹#›</a:t>
            </a:fld>
            <a:endParaRPr lang="en-GB"/>
          </a:p>
        </p:txBody>
      </p:sp>
    </p:spTree>
    <p:extLst>
      <p:ext uri="{BB962C8B-B14F-4D97-AF65-F5344CB8AC3E}">
        <p14:creationId xmlns:p14="http://schemas.microsoft.com/office/powerpoint/2010/main" val="3129130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8CC4E-5D32-47CA-8A07-73C585C14B58}"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0ABB92-E7D7-4CF7-95DF-0EF3183DBEBE}" type="slidenum">
              <a:rPr lang="en-GB" smtClean="0"/>
              <a:t>‹#›</a:t>
            </a:fld>
            <a:endParaRPr lang="en-GB"/>
          </a:p>
        </p:txBody>
      </p:sp>
    </p:spTree>
    <p:extLst>
      <p:ext uri="{BB962C8B-B14F-4D97-AF65-F5344CB8AC3E}">
        <p14:creationId xmlns:p14="http://schemas.microsoft.com/office/powerpoint/2010/main" val="1812782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8CC4E-5D32-47CA-8A07-73C585C14B58}"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0ABB92-E7D7-4CF7-95DF-0EF3183DBEBE}" type="slidenum">
              <a:rPr lang="en-GB" smtClean="0"/>
              <a:t>‹#›</a:t>
            </a:fld>
            <a:endParaRPr lang="en-GB"/>
          </a:p>
        </p:txBody>
      </p:sp>
    </p:spTree>
    <p:extLst>
      <p:ext uri="{BB962C8B-B14F-4D97-AF65-F5344CB8AC3E}">
        <p14:creationId xmlns:p14="http://schemas.microsoft.com/office/powerpoint/2010/main" val="503364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text with silhouet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Text Placeholder 9"/>
          <p:cNvSpPr>
            <a:spLocks noGrp="1"/>
          </p:cNvSpPr>
          <p:nvPr>
            <p:ph type="body" sz="quarter" idx="10"/>
          </p:nvPr>
        </p:nvSpPr>
        <p:spPr>
          <a:xfrm>
            <a:off x="457201" y="1232298"/>
            <a:ext cx="4050804" cy="36397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p:cNvSpPr>
            <a:spLocks noGrp="1"/>
          </p:cNvSpPr>
          <p:nvPr>
            <p:ph type="pic" sz="quarter" idx="12" hasCustomPrompt="1"/>
          </p:nvPr>
        </p:nvSpPr>
        <p:spPr>
          <a:xfrm>
            <a:off x="4640264" y="1232298"/>
            <a:ext cx="4046537" cy="3639740"/>
          </a:xfrm>
        </p:spPr>
        <p:txBody>
          <a:bodyPr/>
          <a:lstStyle>
            <a:lvl1pPr>
              <a:defRPr baseline="0"/>
            </a:lvl1pPr>
          </a:lstStyle>
          <a:p>
            <a:r>
              <a:rPr lang="en-US"/>
              <a:t>Insert your picture here </a:t>
            </a:r>
          </a:p>
        </p:txBody>
      </p:sp>
    </p:spTree>
    <p:extLst>
      <p:ext uri="{BB962C8B-B14F-4D97-AF65-F5344CB8AC3E}">
        <p14:creationId xmlns:p14="http://schemas.microsoft.com/office/powerpoint/2010/main" val="1117206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bullet points with silhouet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Text Placeholder 9"/>
          <p:cNvSpPr>
            <a:spLocks noGrp="1"/>
          </p:cNvSpPr>
          <p:nvPr>
            <p:ph type="body" sz="quarter" idx="10"/>
          </p:nvPr>
        </p:nvSpPr>
        <p:spPr>
          <a:xfrm>
            <a:off x="457201" y="1232298"/>
            <a:ext cx="4050804" cy="36397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Picture Placeholder 5"/>
          <p:cNvSpPr>
            <a:spLocks noGrp="1"/>
          </p:cNvSpPr>
          <p:nvPr>
            <p:ph type="pic" sz="quarter" idx="12" hasCustomPrompt="1"/>
          </p:nvPr>
        </p:nvSpPr>
        <p:spPr>
          <a:xfrm>
            <a:off x="4640264" y="1232298"/>
            <a:ext cx="4046537" cy="3639740"/>
          </a:xfrm>
        </p:spPr>
        <p:txBody>
          <a:bodyPr/>
          <a:lstStyle>
            <a:lvl1pPr>
              <a:defRPr baseline="0"/>
            </a:lvl1pPr>
          </a:lstStyle>
          <a:p>
            <a:r>
              <a:rPr lang="en-US"/>
              <a:t>Insert your picture here </a:t>
            </a:r>
          </a:p>
        </p:txBody>
      </p:sp>
    </p:spTree>
    <p:extLst>
      <p:ext uri="{BB962C8B-B14F-4D97-AF65-F5344CB8AC3E}">
        <p14:creationId xmlns:p14="http://schemas.microsoft.com/office/powerpoint/2010/main" val="170708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content slide">
  <p:cSld name="Text content slide">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214610"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32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0" name="Google Shape;20;p4"/>
          <p:cNvSpPr txBox="1">
            <a:spLocks noGrp="1"/>
          </p:cNvSpPr>
          <p:nvPr>
            <p:ph type="body" idx="1"/>
          </p:nvPr>
        </p:nvSpPr>
        <p:spPr>
          <a:xfrm>
            <a:off x="214610" y="1200150"/>
            <a:ext cx="4109100" cy="33942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2pPr>
            <a:lvl3pPr marL="1371600" marR="0" lvl="2"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3pPr>
            <a:lvl4pPr marL="1828800" marR="0" lvl="3"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Text Placeholder 9"/>
          <p:cNvSpPr>
            <a:spLocks noGrp="1"/>
          </p:cNvSpPr>
          <p:nvPr>
            <p:ph type="body" sz="quarter" idx="10"/>
          </p:nvPr>
        </p:nvSpPr>
        <p:spPr>
          <a:xfrm>
            <a:off x="457201" y="1232298"/>
            <a:ext cx="4050804" cy="36397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hart Placeholder 5"/>
          <p:cNvSpPr>
            <a:spLocks noGrp="1"/>
          </p:cNvSpPr>
          <p:nvPr>
            <p:ph type="chart" sz="quarter" idx="13"/>
          </p:nvPr>
        </p:nvSpPr>
        <p:spPr>
          <a:xfrm>
            <a:off x="4640264" y="1232298"/>
            <a:ext cx="4046537" cy="3639740"/>
          </a:xfrm>
        </p:spPr>
        <p:txBody>
          <a:bodyPr/>
          <a:lstStyle/>
          <a:p>
            <a:endParaRPr lang="en-US"/>
          </a:p>
        </p:txBody>
      </p:sp>
    </p:spTree>
    <p:extLst>
      <p:ext uri="{BB962C8B-B14F-4D97-AF65-F5344CB8AC3E}">
        <p14:creationId xmlns:p14="http://schemas.microsoft.com/office/powerpoint/2010/main" val="2242724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6" name="Table Placeholder 5"/>
          <p:cNvSpPr>
            <a:spLocks noGrp="1"/>
          </p:cNvSpPr>
          <p:nvPr>
            <p:ph type="tbl" sz="quarter" idx="13"/>
          </p:nvPr>
        </p:nvSpPr>
        <p:spPr>
          <a:xfrm>
            <a:off x="457200" y="1232298"/>
            <a:ext cx="8229600" cy="3639740"/>
          </a:xfrm>
        </p:spPr>
        <p:txBody>
          <a:bodyPr/>
          <a:lstStyle/>
          <a:p>
            <a:endParaRPr lang="en-US"/>
          </a:p>
        </p:txBody>
      </p:sp>
    </p:spTree>
    <p:extLst>
      <p:ext uri="{BB962C8B-B14F-4D97-AF65-F5344CB8AC3E}">
        <p14:creationId xmlns:p14="http://schemas.microsoft.com/office/powerpoint/2010/main" val="3420776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Text Placeholder 9"/>
          <p:cNvSpPr>
            <a:spLocks noGrp="1"/>
          </p:cNvSpPr>
          <p:nvPr>
            <p:ph type="body" sz="quarter" idx="10"/>
          </p:nvPr>
        </p:nvSpPr>
        <p:spPr>
          <a:xfrm>
            <a:off x="457201" y="1232298"/>
            <a:ext cx="4050804" cy="36397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Media Placeholder 5"/>
          <p:cNvSpPr>
            <a:spLocks noGrp="1"/>
          </p:cNvSpPr>
          <p:nvPr>
            <p:ph type="media" sz="quarter" idx="13"/>
          </p:nvPr>
        </p:nvSpPr>
        <p:spPr>
          <a:xfrm>
            <a:off x="4640264" y="1232797"/>
            <a:ext cx="4046537" cy="3639740"/>
          </a:xfrm>
        </p:spPr>
        <p:txBody>
          <a:bodyPr/>
          <a:lstStyle/>
          <a:p>
            <a:endParaRPr lang="en-US"/>
          </a:p>
        </p:txBody>
      </p:sp>
    </p:spTree>
    <p:extLst>
      <p:ext uri="{BB962C8B-B14F-4D97-AF65-F5344CB8AC3E}">
        <p14:creationId xmlns:p14="http://schemas.microsoft.com/office/powerpoint/2010/main" val="4062519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Text Placeholder 9"/>
          <p:cNvSpPr>
            <a:spLocks noGrp="1"/>
          </p:cNvSpPr>
          <p:nvPr>
            <p:ph type="body" sz="quarter" idx="10"/>
          </p:nvPr>
        </p:nvSpPr>
        <p:spPr>
          <a:xfrm>
            <a:off x="457201" y="1232298"/>
            <a:ext cx="4050804" cy="36397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9"/>
          <p:cNvSpPr>
            <a:spLocks noGrp="1"/>
          </p:cNvSpPr>
          <p:nvPr>
            <p:ph type="body" sz="quarter" idx="11" hasCustomPrompt="1"/>
          </p:nvPr>
        </p:nvSpPr>
        <p:spPr>
          <a:xfrm>
            <a:off x="4635996" y="1232298"/>
            <a:ext cx="4050804" cy="1794536"/>
          </a:xfrm>
        </p:spPr>
        <p:txBody>
          <a:bodyPr/>
          <a:lstStyle/>
          <a:p>
            <a:pPr lvl="0"/>
            <a:r>
              <a:rPr lang="en-GB"/>
              <a:t>Insert your quote here</a:t>
            </a:r>
            <a:endParaRPr lang="en-US"/>
          </a:p>
        </p:txBody>
      </p:sp>
    </p:spTree>
    <p:extLst>
      <p:ext uri="{BB962C8B-B14F-4D97-AF65-F5344CB8AC3E}">
        <p14:creationId xmlns:p14="http://schemas.microsoft.com/office/powerpoint/2010/main" val="3788251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text with silhouet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Text Placeholder 9"/>
          <p:cNvSpPr>
            <a:spLocks noGrp="1"/>
          </p:cNvSpPr>
          <p:nvPr>
            <p:ph type="body" sz="quarter" idx="10"/>
          </p:nvPr>
        </p:nvSpPr>
        <p:spPr>
          <a:xfrm>
            <a:off x="457201" y="1232299"/>
            <a:ext cx="4050804" cy="36397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p:cNvSpPr>
            <a:spLocks noGrp="1"/>
          </p:cNvSpPr>
          <p:nvPr>
            <p:ph type="pic" sz="quarter" idx="12" hasCustomPrompt="1"/>
          </p:nvPr>
        </p:nvSpPr>
        <p:spPr>
          <a:xfrm>
            <a:off x="4640264" y="1232299"/>
            <a:ext cx="4046537" cy="3639740"/>
          </a:xfrm>
        </p:spPr>
        <p:txBody>
          <a:bodyPr/>
          <a:lstStyle>
            <a:lvl1pPr>
              <a:defRPr baseline="0"/>
            </a:lvl1pPr>
          </a:lstStyle>
          <a:p>
            <a:r>
              <a:rPr lang="en-US"/>
              <a:t>Insert your picture here </a:t>
            </a:r>
          </a:p>
        </p:txBody>
      </p:sp>
    </p:spTree>
    <p:extLst>
      <p:ext uri="{BB962C8B-B14F-4D97-AF65-F5344CB8AC3E}">
        <p14:creationId xmlns:p14="http://schemas.microsoft.com/office/powerpoint/2010/main" val="25281757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bullet points with silhouet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Text Placeholder 9"/>
          <p:cNvSpPr>
            <a:spLocks noGrp="1"/>
          </p:cNvSpPr>
          <p:nvPr>
            <p:ph type="body" sz="quarter" idx="10"/>
          </p:nvPr>
        </p:nvSpPr>
        <p:spPr>
          <a:xfrm>
            <a:off x="457201" y="1232299"/>
            <a:ext cx="4050804" cy="36397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Picture Placeholder 5"/>
          <p:cNvSpPr>
            <a:spLocks noGrp="1"/>
          </p:cNvSpPr>
          <p:nvPr>
            <p:ph type="pic" sz="quarter" idx="12" hasCustomPrompt="1"/>
          </p:nvPr>
        </p:nvSpPr>
        <p:spPr>
          <a:xfrm>
            <a:off x="4640264" y="1232299"/>
            <a:ext cx="4046537" cy="3639740"/>
          </a:xfrm>
        </p:spPr>
        <p:txBody>
          <a:bodyPr/>
          <a:lstStyle>
            <a:lvl1pPr>
              <a:defRPr baseline="0"/>
            </a:lvl1pPr>
          </a:lstStyle>
          <a:p>
            <a:r>
              <a:rPr lang="en-US"/>
              <a:t>Insert your picture here </a:t>
            </a:r>
          </a:p>
        </p:txBody>
      </p:sp>
    </p:spTree>
    <p:extLst>
      <p:ext uri="{BB962C8B-B14F-4D97-AF65-F5344CB8AC3E}">
        <p14:creationId xmlns:p14="http://schemas.microsoft.com/office/powerpoint/2010/main" val="2945660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Text Placeholder 9"/>
          <p:cNvSpPr>
            <a:spLocks noGrp="1"/>
          </p:cNvSpPr>
          <p:nvPr>
            <p:ph type="body" sz="quarter" idx="10"/>
          </p:nvPr>
        </p:nvSpPr>
        <p:spPr>
          <a:xfrm>
            <a:off x="457201" y="1232299"/>
            <a:ext cx="4050804" cy="36397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hart Placeholder 5"/>
          <p:cNvSpPr>
            <a:spLocks noGrp="1"/>
          </p:cNvSpPr>
          <p:nvPr>
            <p:ph type="chart" sz="quarter" idx="13"/>
          </p:nvPr>
        </p:nvSpPr>
        <p:spPr>
          <a:xfrm>
            <a:off x="4640264" y="1232299"/>
            <a:ext cx="4046537" cy="3639740"/>
          </a:xfrm>
        </p:spPr>
        <p:txBody>
          <a:bodyPr/>
          <a:lstStyle/>
          <a:p>
            <a:endParaRPr lang="en-US"/>
          </a:p>
        </p:txBody>
      </p:sp>
    </p:spTree>
    <p:extLst>
      <p:ext uri="{BB962C8B-B14F-4D97-AF65-F5344CB8AC3E}">
        <p14:creationId xmlns:p14="http://schemas.microsoft.com/office/powerpoint/2010/main" val="1470045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6" name="Table Placeholder 5"/>
          <p:cNvSpPr>
            <a:spLocks noGrp="1"/>
          </p:cNvSpPr>
          <p:nvPr>
            <p:ph type="tbl" sz="quarter" idx="13"/>
          </p:nvPr>
        </p:nvSpPr>
        <p:spPr>
          <a:xfrm>
            <a:off x="457200" y="1232299"/>
            <a:ext cx="8229600" cy="3639740"/>
          </a:xfrm>
        </p:spPr>
        <p:txBody>
          <a:bodyPr/>
          <a:lstStyle/>
          <a:p>
            <a:endParaRPr lang="en-US"/>
          </a:p>
        </p:txBody>
      </p:sp>
    </p:spTree>
    <p:extLst>
      <p:ext uri="{BB962C8B-B14F-4D97-AF65-F5344CB8AC3E}">
        <p14:creationId xmlns:p14="http://schemas.microsoft.com/office/powerpoint/2010/main" val="549957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Text Placeholder 9"/>
          <p:cNvSpPr>
            <a:spLocks noGrp="1"/>
          </p:cNvSpPr>
          <p:nvPr>
            <p:ph type="body" sz="quarter" idx="10"/>
          </p:nvPr>
        </p:nvSpPr>
        <p:spPr>
          <a:xfrm>
            <a:off x="457201" y="1232299"/>
            <a:ext cx="4050804" cy="36397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Media Placeholder 5"/>
          <p:cNvSpPr>
            <a:spLocks noGrp="1"/>
          </p:cNvSpPr>
          <p:nvPr>
            <p:ph type="media" sz="quarter" idx="13"/>
          </p:nvPr>
        </p:nvSpPr>
        <p:spPr>
          <a:xfrm>
            <a:off x="4640264" y="1232797"/>
            <a:ext cx="4046537" cy="3639740"/>
          </a:xfrm>
        </p:spPr>
        <p:txBody>
          <a:bodyPr/>
          <a:lstStyle/>
          <a:p>
            <a:endParaRPr lang="en-US"/>
          </a:p>
        </p:txBody>
      </p:sp>
    </p:spTree>
    <p:extLst>
      <p:ext uri="{BB962C8B-B14F-4D97-AF65-F5344CB8AC3E}">
        <p14:creationId xmlns:p14="http://schemas.microsoft.com/office/powerpoint/2010/main" val="3239929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Text Placeholder 9"/>
          <p:cNvSpPr>
            <a:spLocks noGrp="1"/>
          </p:cNvSpPr>
          <p:nvPr>
            <p:ph type="body" sz="quarter" idx="10"/>
          </p:nvPr>
        </p:nvSpPr>
        <p:spPr>
          <a:xfrm>
            <a:off x="457201" y="1232299"/>
            <a:ext cx="4050804" cy="36397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9"/>
          <p:cNvSpPr>
            <a:spLocks noGrp="1"/>
          </p:cNvSpPr>
          <p:nvPr>
            <p:ph type="body" sz="quarter" idx="11" hasCustomPrompt="1"/>
          </p:nvPr>
        </p:nvSpPr>
        <p:spPr>
          <a:xfrm>
            <a:off x="4635996" y="1232299"/>
            <a:ext cx="4050804" cy="1794536"/>
          </a:xfrm>
        </p:spPr>
        <p:txBody>
          <a:bodyPr/>
          <a:lstStyle/>
          <a:p>
            <a:pPr lvl="0"/>
            <a:r>
              <a:rPr lang="en-GB"/>
              <a:t>Insert your quote here</a:t>
            </a:r>
            <a:endParaRPr lang="en-US"/>
          </a:p>
        </p:txBody>
      </p:sp>
    </p:spTree>
    <p:extLst>
      <p:ext uri="{BB962C8B-B14F-4D97-AF65-F5344CB8AC3E}">
        <p14:creationId xmlns:p14="http://schemas.microsoft.com/office/powerpoint/2010/main" val="2410886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fographic or graph content slide">
  <p:cSld name="Infographic or graph content slide">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14610"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32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3" name="Google Shape;23;p5"/>
          <p:cNvSpPr txBox="1">
            <a:spLocks noGrp="1"/>
          </p:cNvSpPr>
          <p:nvPr>
            <p:ph type="body" idx="1"/>
          </p:nvPr>
        </p:nvSpPr>
        <p:spPr>
          <a:xfrm>
            <a:off x="214312" y="1143000"/>
            <a:ext cx="8704200" cy="3879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2pPr>
            <a:lvl3pPr marL="1371600" marR="0" lvl="2"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3pPr>
            <a:lvl4pPr marL="1828800" marR="0" lvl="3"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0F77EE-71DD-4EB6-8CD8-F3D99AA24983}"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400FC1-7C66-4442-ACC1-109A81BAAFB5}" type="slidenum">
              <a:rPr lang="en-GB" smtClean="0"/>
              <a:t>‹#›</a:t>
            </a:fld>
            <a:endParaRPr lang="en-GB"/>
          </a:p>
        </p:txBody>
      </p:sp>
    </p:spTree>
    <p:extLst>
      <p:ext uri="{BB962C8B-B14F-4D97-AF65-F5344CB8AC3E}">
        <p14:creationId xmlns:p14="http://schemas.microsoft.com/office/powerpoint/2010/main" val="186362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0F77EE-71DD-4EB6-8CD8-F3D99AA24983}"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400FC1-7C66-4442-ACC1-109A81BAAFB5}" type="slidenum">
              <a:rPr lang="en-GB" smtClean="0"/>
              <a:t>‹#›</a:t>
            </a:fld>
            <a:endParaRPr lang="en-GB"/>
          </a:p>
        </p:txBody>
      </p:sp>
    </p:spTree>
    <p:extLst>
      <p:ext uri="{BB962C8B-B14F-4D97-AF65-F5344CB8AC3E}">
        <p14:creationId xmlns:p14="http://schemas.microsoft.com/office/powerpoint/2010/main" val="3799026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0F77EE-71DD-4EB6-8CD8-F3D99AA24983}"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400FC1-7C66-4442-ACC1-109A81BAAFB5}" type="slidenum">
              <a:rPr lang="en-GB" smtClean="0"/>
              <a:t>‹#›</a:t>
            </a:fld>
            <a:endParaRPr lang="en-GB"/>
          </a:p>
        </p:txBody>
      </p:sp>
    </p:spTree>
    <p:extLst>
      <p:ext uri="{BB962C8B-B14F-4D97-AF65-F5344CB8AC3E}">
        <p14:creationId xmlns:p14="http://schemas.microsoft.com/office/powerpoint/2010/main" val="1384084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0F77EE-71DD-4EB6-8CD8-F3D99AA24983}" type="datetimeFigureOut">
              <a:rPr lang="en-GB" smtClean="0"/>
              <a:t>17/03/2026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400FC1-7C66-4442-ACC1-109A81BAAFB5}" type="slidenum">
              <a:rPr lang="en-GB" smtClean="0"/>
              <a:t>‹#›</a:t>
            </a:fld>
            <a:endParaRPr lang="en-GB"/>
          </a:p>
        </p:txBody>
      </p:sp>
    </p:spTree>
    <p:extLst>
      <p:ext uri="{BB962C8B-B14F-4D97-AF65-F5344CB8AC3E}">
        <p14:creationId xmlns:p14="http://schemas.microsoft.com/office/powerpoint/2010/main" val="683006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C0F77EE-71DD-4EB6-8CD8-F3D99AA24983}" type="datetimeFigureOut">
              <a:rPr lang="en-GB" smtClean="0"/>
              <a:t>17/03/2026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400FC1-7C66-4442-ACC1-109A81BAAFB5}" type="slidenum">
              <a:rPr lang="en-GB" smtClean="0"/>
              <a:t>‹#›</a:t>
            </a:fld>
            <a:endParaRPr lang="en-GB"/>
          </a:p>
        </p:txBody>
      </p:sp>
    </p:spTree>
    <p:extLst>
      <p:ext uri="{BB962C8B-B14F-4D97-AF65-F5344CB8AC3E}">
        <p14:creationId xmlns:p14="http://schemas.microsoft.com/office/powerpoint/2010/main" val="20232412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C0F77EE-71DD-4EB6-8CD8-F3D99AA24983}" type="datetimeFigureOut">
              <a:rPr lang="en-GB" smtClean="0"/>
              <a:t>17/03/2026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400FC1-7C66-4442-ACC1-109A81BAAFB5}" type="slidenum">
              <a:rPr lang="en-GB" smtClean="0"/>
              <a:t>‹#›</a:t>
            </a:fld>
            <a:endParaRPr lang="en-GB"/>
          </a:p>
        </p:txBody>
      </p:sp>
    </p:spTree>
    <p:extLst>
      <p:ext uri="{BB962C8B-B14F-4D97-AF65-F5344CB8AC3E}">
        <p14:creationId xmlns:p14="http://schemas.microsoft.com/office/powerpoint/2010/main" val="21397972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F77EE-71DD-4EB6-8CD8-F3D99AA24983}" type="datetimeFigureOut">
              <a:rPr lang="en-GB" smtClean="0"/>
              <a:t>17/03/2026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400FC1-7C66-4442-ACC1-109A81BAAFB5}" type="slidenum">
              <a:rPr lang="en-GB" smtClean="0"/>
              <a:t>‹#›</a:t>
            </a:fld>
            <a:endParaRPr lang="en-GB"/>
          </a:p>
        </p:txBody>
      </p:sp>
    </p:spTree>
    <p:extLst>
      <p:ext uri="{BB962C8B-B14F-4D97-AF65-F5344CB8AC3E}">
        <p14:creationId xmlns:p14="http://schemas.microsoft.com/office/powerpoint/2010/main" val="16423858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C0F77EE-71DD-4EB6-8CD8-F3D99AA24983}" type="datetimeFigureOut">
              <a:rPr lang="en-GB" smtClean="0"/>
              <a:t>17/03/2026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400FC1-7C66-4442-ACC1-109A81BAAFB5}" type="slidenum">
              <a:rPr lang="en-GB" smtClean="0"/>
              <a:t>‹#›</a:t>
            </a:fld>
            <a:endParaRPr lang="en-GB"/>
          </a:p>
        </p:txBody>
      </p:sp>
    </p:spTree>
    <p:extLst>
      <p:ext uri="{BB962C8B-B14F-4D97-AF65-F5344CB8AC3E}">
        <p14:creationId xmlns:p14="http://schemas.microsoft.com/office/powerpoint/2010/main" val="40667478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C0F77EE-71DD-4EB6-8CD8-F3D99AA24983}" type="datetimeFigureOut">
              <a:rPr lang="en-GB" smtClean="0"/>
              <a:t>17/03/2026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400FC1-7C66-4442-ACC1-109A81BAAFB5}" type="slidenum">
              <a:rPr lang="en-GB" smtClean="0"/>
              <a:t>‹#›</a:t>
            </a:fld>
            <a:endParaRPr lang="en-GB"/>
          </a:p>
        </p:txBody>
      </p:sp>
    </p:spTree>
    <p:extLst>
      <p:ext uri="{BB962C8B-B14F-4D97-AF65-F5344CB8AC3E}">
        <p14:creationId xmlns:p14="http://schemas.microsoft.com/office/powerpoint/2010/main" val="24511276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0F77EE-71DD-4EB6-8CD8-F3D99AA24983}"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400FC1-7C66-4442-ACC1-109A81BAAFB5}" type="slidenum">
              <a:rPr lang="en-GB" smtClean="0"/>
              <a:t>‹#›</a:t>
            </a:fld>
            <a:endParaRPr lang="en-GB"/>
          </a:p>
        </p:txBody>
      </p:sp>
    </p:spTree>
    <p:extLst>
      <p:ext uri="{BB962C8B-B14F-4D97-AF65-F5344CB8AC3E}">
        <p14:creationId xmlns:p14="http://schemas.microsoft.com/office/powerpoint/2010/main" val="2601504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211D7D0-2E8F-7541-A20D-8EA571135B37}" type="datetimeFigureOut">
              <a:rPr lang="en-US" smtClean="0"/>
              <a:t>3/17/2026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31E439-83B8-C245-B299-2EBCE153991C}" type="slidenum">
              <a:rPr lang="en-US" smtClean="0"/>
              <a:t>‹#›</a:t>
            </a:fld>
            <a:endParaRPr lang="en-US"/>
          </a:p>
        </p:txBody>
      </p:sp>
    </p:spTree>
    <p:extLst>
      <p:ext uri="{BB962C8B-B14F-4D97-AF65-F5344CB8AC3E}">
        <p14:creationId xmlns:p14="http://schemas.microsoft.com/office/powerpoint/2010/main" val="25182038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0F77EE-71DD-4EB6-8CD8-F3D99AA24983}"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400FC1-7C66-4442-ACC1-109A81BAAFB5}" type="slidenum">
              <a:rPr lang="en-GB" smtClean="0"/>
              <a:t>‹#›</a:t>
            </a:fld>
            <a:endParaRPr lang="en-GB"/>
          </a:p>
        </p:txBody>
      </p:sp>
    </p:spTree>
    <p:extLst>
      <p:ext uri="{BB962C8B-B14F-4D97-AF65-F5344CB8AC3E}">
        <p14:creationId xmlns:p14="http://schemas.microsoft.com/office/powerpoint/2010/main" val="28868511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Heritage cover slide">
  <p:cSld name="Heritage cover slide">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157161" y="215900"/>
            <a:ext cx="5424486" cy="2270124"/>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4" name="Google Shape;14;p2"/>
          <p:cNvSpPr txBox="1">
            <a:spLocks noGrp="1"/>
          </p:cNvSpPr>
          <p:nvPr>
            <p:ph type="body" idx="1"/>
          </p:nvPr>
        </p:nvSpPr>
        <p:spPr>
          <a:xfrm>
            <a:off x="5775161" y="3923632"/>
            <a:ext cx="3195052" cy="1038224"/>
          </a:xfrm>
          <a:prstGeom prst="rect">
            <a:avLst/>
          </a:prstGeom>
          <a:noFill/>
          <a:ln>
            <a:noFill/>
          </a:ln>
        </p:spPr>
        <p:txBody>
          <a:bodyPr spcFirstLastPara="1" wrap="square" lIns="91425" tIns="91425" rIns="91425" bIns="91425" anchor="t" anchorCtr="0">
            <a:noAutofit/>
          </a:bodyPr>
          <a:lstStyle>
            <a:lvl1pPr marL="457189" marR="0" lvl="0" indent="-228594"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378" marR="0" lvl="1" indent="-40639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566" marR="0" lvl="2" indent="-38099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754" marR="0" lvl="3"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5943" marR="0" lvl="4"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132" marR="0" lvl="5"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320" marR="0" lvl="6"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509" marR="0" lvl="7"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697" marR="0" lvl="8"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628640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ntent slide: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Text Placeholder 9"/>
          <p:cNvSpPr>
            <a:spLocks noGrp="1"/>
          </p:cNvSpPr>
          <p:nvPr>
            <p:ph type="body" sz="quarter" idx="10"/>
          </p:nvPr>
        </p:nvSpPr>
        <p:spPr>
          <a:xfrm>
            <a:off x="457201" y="1232298"/>
            <a:ext cx="4050804" cy="36397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9"/>
          <p:cNvSpPr>
            <a:spLocks noGrp="1"/>
          </p:cNvSpPr>
          <p:nvPr>
            <p:ph type="body" sz="quarter" idx="11" hasCustomPrompt="1"/>
          </p:nvPr>
        </p:nvSpPr>
        <p:spPr>
          <a:xfrm>
            <a:off x="4635996" y="1232298"/>
            <a:ext cx="4050804" cy="1794536"/>
          </a:xfrm>
        </p:spPr>
        <p:txBody>
          <a:bodyPr/>
          <a:lstStyle/>
          <a:p>
            <a:pPr lvl="0"/>
            <a:r>
              <a:rPr lang="en-GB"/>
              <a:t>Insert your quote here</a:t>
            </a:r>
            <a:endParaRPr lang="en-US"/>
          </a:p>
        </p:txBody>
      </p:sp>
    </p:spTree>
    <p:extLst>
      <p:ext uri="{BB962C8B-B14F-4D97-AF65-F5344CB8AC3E}">
        <p14:creationId xmlns:p14="http://schemas.microsoft.com/office/powerpoint/2010/main" val="21475494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Infographic or graph content slide">
  <p:cSld name="Infographic or graph content slide">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14610"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2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350"/>
            </a:lvl2pPr>
            <a:lvl3pPr lvl="2" indent="0" rtl="0">
              <a:spcBef>
                <a:spcPts val="0"/>
              </a:spcBef>
              <a:spcAft>
                <a:spcPts val="0"/>
              </a:spcAft>
              <a:buSzPts val="1400"/>
              <a:buFont typeface="Arial"/>
              <a:buNone/>
              <a:defRPr sz="1350"/>
            </a:lvl3pPr>
            <a:lvl4pPr lvl="3" indent="0" rtl="0">
              <a:spcBef>
                <a:spcPts val="0"/>
              </a:spcBef>
              <a:spcAft>
                <a:spcPts val="0"/>
              </a:spcAft>
              <a:buSzPts val="1400"/>
              <a:buFont typeface="Arial"/>
              <a:buNone/>
              <a:defRPr sz="1350"/>
            </a:lvl4pPr>
            <a:lvl5pPr lvl="4" indent="0" rtl="0">
              <a:spcBef>
                <a:spcPts val="0"/>
              </a:spcBef>
              <a:spcAft>
                <a:spcPts val="0"/>
              </a:spcAft>
              <a:buSzPts val="1400"/>
              <a:buFont typeface="Arial"/>
              <a:buNone/>
              <a:defRPr sz="1350"/>
            </a:lvl5pPr>
            <a:lvl6pPr lvl="5" indent="0" rtl="0">
              <a:spcBef>
                <a:spcPts val="0"/>
              </a:spcBef>
              <a:spcAft>
                <a:spcPts val="0"/>
              </a:spcAft>
              <a:buSzPts val="1400"/>
              <a:buFont typeface="Arial"/>
              <a:buNone/>
              <a:defRPr sz="1350"/>
            </a:lvl6pPr>
            <a:lvl7pPr lvl="6" indent="0" rtl="0">
              <a:spcBef>
                <a:spcPts val="0"/>
              </a:spcBef>
              <a:spcAft>
                <a:spcPts val="0"/>
              </a:spcAft>
              <a:buSzPts val="1400"/>
              <a:buFont typeface="Arial"/>
              <a:buNone/>
              <a:defRPr sz="1350"/>
            </a:lvl7pPr>
            <a:lvl8pPr lvl="7" indent="0" rtl="0">
              <a:spcBef>
                <a:spcPts val="0"/>
              </a:spcBef>
              <a:spcAft>
                <a:spcPts val="0"/>
              </a:spcAft>
              <a:buSzPts val="1400"/>
              <a:buFont typeface="Arial"/>
              <a:buNone/>
              <a:defRPr sz="1350"/>
            </a:lvl8pPr>
            <a:lvl9pPr lvl="8" indent="0" rtl="0">
              <a:spcBef>
                <a:spcPts val="0"/>
              </a:spcBef>
              <a:spcAft>
                <a:spcPts val="0"/>
              </a:spcAft>
              <a:buSzPts val="1400"/>
              <a:buFont typeface="Arial"/>
              <a:buNone/>
              <a:defRPr sz="1350"/>
            </a:lvl9pPr>
          </a:lstStyle>
          <a:p>
            <a:endParaRPr/>
          </a:p>
        </p:txBody>
      </p:sp>
      <p:sp>
        <p:nvSpPr>
          <p:cNvPr id="23" name="Google Shape;23;p5"/>
          <p:cNvSpPr txBox="1">
            <a:spLocks noGrp="1"/>
          </p:cNvSpPr>
          <p:nvPr>
            <p:ph type="body" idx="1"/>
          </p:nvPr>
        </p:nvSpPr>
        <p:spPr>
          <a:xfrm>
            <a:off x="214312" y="1143000"/>
            <a:ext cx="8704200" cy="3879900"/>
          </a:xfrm>
          <a:prstGeom prst="rect">
            <a:avLst/>
          </a:prstGeom>
          <a:noFill/>
          <a:ln>
            <a:noFill/>
          </a:ln>
        </p:spPr>
        <p:txBody>
          <a:bodyPr spcFirstLastPara="1" wrap="square" lIns="91425" tIns="91425" rIns="91425" bIns="91425" anchor="t" anchorCtr="0"/>
          <a:lstStyle>
            <a:lvl1pPr marL="342900" marR="0" lvl="0" indent="-17145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Open Sans"/>
                <a:ea typeface="Open Sans"/>
                <a:cs typeface="Open Sans"/>
                <a:sym typeface="Open Sans"/>
              </a:defRPr>
            </a:lvl1pPr>
            <a:lvl2pPr marL="685800" marR="0" lvl="1" indent="-17145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Open Sans"/>
                <a:ea typeface="Open Sans"/>
                <a:cs typeface="Open Sans"/>
                <a:sym typeface="Open Sans"/>
              </a:defRPr>
            </a:lvl2pPr>
            <a:lvl3pPr marL="1028700" marR="0" lvl="2" indent="-17145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Open Sans"/>
                <a:ea typeface="Open Sans"/>
                <a:cs typeface="Open Sans"/>
                <a:sym typeface="Open Sans"/>
              </a:defRPr>
            </a:lvl3pPr>
            <a:lvl4pPr marL="1371600" marR="0" lvl="3" indent="-17145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Open Sans"/>
                <a:ea typeface="Open Sans"/>
                <a:cs typeface="Open Sans"/>
                <a:sym typeface="Open Sans"/>
              </a:defRPr>
            </a:lvl4pPr>
            <a:lvl5pPr marL="1714500" marR="0" lvl="4" indent="-17145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Open Sans"/>
                <a:ea typeface="Open Sans"/>
                <a:cs typeface="Open Sans"/>
                <a:sym typeface="Open Sans"/>
              </a:defRPr>
            </a:lvl5pPr>
            <a:lvl6pPr marL="2057400" marR="0" lvl="5"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375722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8CC4E-5D32-47CA-8A07-73C585C14B58}"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0ABB92-E7D7-4CF7-95DF-0EF3183DBEBE}" type="slidenum">
              <a:rPr lang="en-GB" smtClean="0"/>
              <a:t>‹#›</a:t>
            </a:fld>
            <a:endParaRPr lang="en-GB"/>
          </a:p>
        </p:txBody>
      </p:sp>
    </p:spTree>
    <p:extLst>
      <p:ext uri="{BB962C8B-B14F-4D97-AF65-F5344CB8AC3E}">
        <p14:creationId xmlns:p14="http://schemas.microsoft.com/office/powerpoint/2010/main" val="17792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ver slide: Responsible with silhouette">
    <p:spTree>
      <p:nvGrpSpPr>
        <p:cNvPr id="1" name=""/>
        <p:cNvGrpSpPr/>
        <p:nvPr/>
      </p:nvGrpSpPr>
      <p:grpSpPr>
        <a:xfrm>
          <a:off x="0" y="0"/>
          <a:ext cx="0" cy="0"/>
          <a:chOff x="0" y="0"/>
          <a:chExt cx="0" cy="0"/>
        </a:xfrm>
      </p:grpSpPr>
      <p:sp>
        <p:nvSpPr>
          <p:cNvPr id="4" name="Title 1"/>
          <p:cNvSpPr>
            <a:spLocks noGrp="1"/>
          </p:cNvSpPr>
          <p:nvPr>
            <p:ph type="title"/>
          </p:nvPr>
        </p:nvSpPr>
        <p:spPr>
          <a:xfrm>
            <a:off x="353204" y="207489"/>
            <a:ext cx="4232908" cy="1686929"/>
          </a:xfrm>
        </p:spPr>
        <p:txBody>
          <a:bodyPr/>
          <a:lstStyle>
            <a:lvl1pPr>
              <a:defRPr>
                <a:solidFill>
                  <a:schemeClr val="accent1"/>
                </a:solidFill>
              </a:defRPr>
            </a:lvl1pPr>
          </a:lstStyle>
          <a:p>
            <a:r>
              <a:rPr lang="en-US"/>
              <a:t>Click to edit Master title style</a:t>
            </a:r>
          </a:p>
        </p:txBody>
      </p:sp>
      <p:sp>
        <p:nvSpPr>
          <p:cNvPr id="5" name="Text Placeholder 3"/>
          <p:cNvSpPr>
            <a:spLocks noGrp="1"/>
          </p:cNvSpPr>
          <p:nvPr>
            <p:ph type="body" sz="quarter" idx="10" hasCustomPrompt="1"/>
          </p:nvPr>
        </p:nvSpPr>
        <p:spPr>
          <a:xfrm>
            <a:off x="353204" y="2148021"/>
            <a:ext cx="3414713" cy="973931"/>
          </a:xfrm>
          <a:prstGeom prst="rect">
            <a:avLst/>
          </a:prstGeom>
        </p:spPr>
        <p:txBody>
          <a:bodyPr vert="horz"/>
          <a:lstStyle>
            <a:lvl1pPr marL="0" indent="0">
              <a:buNone/>
              <a:defRPr sz="1500" baseline="0">
                <a:solidFill>
                  <a:schemeClr val="accent1"/>
                </a:solidFill>
                <a:latin typeface="Open Sans"/>
                <a:cs typeface="Open Sans"/>
              </a:defRPr>
            </a:lvl1pPr>
          </a:lstStyle>
          <a:p>
            <a:pPr lvl="0"/>
            <a:r>
              <a:rPr lang="en-GB"/>
              <a:t>Sub title</a:t>
            </a:r>
            <a:endParaRPr lang="en-US"/>
          </a:p>
        </p:txBody>
      </p:sp>
      <p:sp>
        <p:nvSpPr>
          <p:cNvPr id="6" name="Picture Placeholder 6"/>
          <p:cNvSpPr>
            <a:spLocks noGrp="1"/>
          </p:cNvSpPr>
          <p:nvPr>
            <p:ph type="pic" sz="quarter" idx="11"/>
          </p:nvPr>
        </p:nvSpPr>
        <p:spPr>
          <a:xfrm>
            <a:off x="4586112" y="207490"/>
            <a:ext cx="4261027" cy="4693124"/>
          </a:xfrm>
          <a:prstGeom prst="rect">
            <a:avLst/>
          </a:prstGeom>
        </p:spPr>
        <p:txBody>
          <a:bodyPr vert="horz"/>
          <a:lstStyle>
            <a:lvl1pPr>
              <a:defRPr>
                <a:solidFill>
                  <a:srgbClr val="57486B"/>
                </a:solidFill>
              </a:defRPr>
            </a:lvl1pPr>
          </a:lstStyle>
          <a:p>
            <a:r>
              <a:rPr lang="en-US"/>
              <a:t>Click icon to add picture</a:t>
            </a:r>
          </a:p>
        </p:txBody>
      </p:sp>
    </p:spTree>
    <p:extLst>
      <p:ext uri="{BB962C8B-B14F-4D97-AF65-F5344CB8AC3E}">
        <p14:creationId xmlns:p14="http://schemas.microsoft.com/office/powerpoint/2010/main" val="1935035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ritage end slide">
  <p:cSld name="Heritage end slide">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178934" y="206375"/>
            <a:ext cx="8229600" cy="85725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32" name="Google Shape;32;p7"/>
          <p:cNvSpPr txBox="1">
            <a:spLocks noGrp="1"/>
          </p:cNvSpPr>
          <p:nvPr>
            <p:ph type="body" idx="1"/>
          </p:nvPr>
        </p:nvSpPr>
        <p:spPr>
          <a:xfrm>
            <a:off x="178934" y="1200150"/>
            <a:ext cx="8229600" cy="155399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88CC4E-5D32-47CA-8A07-73C585C14B58}"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0ABB92-E7D7-4CF7-95DF-0EF3183DBEBE}" type="slidenum">
              <a:rPr lang="en-GB" smtClean="0"/>
              <a:t>‹#›</a:t>
            </a:fld>
            <a:endParaRPr lang="en-GB"/>
          </a:p>
        </p:txBody>
      </p:sp>
    </p:spTree>
    <p:extLst>
      <p:ext uri="{BB962C8B-B14F-4D97-AF65-F5344CB8AC3E}">
        <p14:creationId xmlns:p14="http://schemas.microsoft.com/office/powerpoint/2010/main" val="311260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8CC4E-5D32-47CA-8A07-73C585C14B58}"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0ABB92-E7D7-4CF7-95DF-0EF3183DBEBE}" type="slidenum">
              <a:rPr lang="en-GB" smtClean="0"/>
              <a:t>‹#›</a:t>
            </a:fld>
            <a:endParaRPr lang="en-GB"/>
          </a:p>
        </p:txBody>
      </p:sp>
    </p:spTree>
    <p:extLst>
      <p:ext uri="{BB962C8B-B14F-4D97-AF65-F5344CB8AC3E}">
        <p14:creationId xmlns:p14="http://schemas.microsoft.com/office/powerpoint/2010/main" val="185492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88CC4E-5D32-47CA-8A07-73C585C14B58}"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0ABB92-E7D7-4CF7-95DF-0EF3183DBEBE}" type="slidenum">
              <a:rPr lang="en-GB" smtClean="0"/>
              <a:t>‹#›</a:t>
            </a:fld>
            <a:endParaRPr lang="en-GB"/>
          </a:p>
        </p:txBody>
      </p:sp>
    </p:spTree>
    <p:extLst>
      <p:ext uri="{BB962C8B-B14F-4D97-AF65-F5344CB8AC3E}">
        <p14:creationId xmlns:p14="http://schemas.microsoft.com/office/powerpoint/2010/main" val="80146567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0.xml"/><Relationship Id="rId7"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6.xml"/><Relationship Id="rId7"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57161" y="215900"/>
            <a:ext cx="5424486" cy="2270124"/>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1" name="Google Shape;11;p1"/>
          <p:cNvSpPr txBox="1">
            <a:spLocks noGrp="1"/>
          </p:cNvSpPr>
          <p:nvPr>
            <p:ph type="body" idx="1"/>
          </p:nvPr>
        </p:nvSpPr>
        <p:spPr>
          <a:xfrm>
            <a:off x="5772150" y="3175000"/>
            <a:ext cx="2914649" cy="141922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14312"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32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7" name="Google Shape;17;p3"/>
          <p:cNvSpPr txBox="1">
            <a:spLocks noGrp="1"/>
          </p:cNvSpPr>
          <p:nvPr>
            <p:ph type="body" idx="1"/>
          </p:nvPr>
        </p:nvSpPr>
        <p:spPr>
          <a:xfrm>
            <a:off x="214312" y="1200150"/>
            <a:ext cx="4110000" cy="33942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2pPr>
            <a:lvl3pPr marL="1371600" marR="0" lvl="2"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3pPr>
            <a:lvl4pPr marL="1828800" marR="0" lvl="3"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00" r:id="rId1"/>
    <p:sldLayoutId id="2147483663" r:id="rId2"/>
    <p:sldLayoutId id="2147483702" r:id="rId3"/>
    <p:sldLayoutId id="214748370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4"/>
        <p:cNvGrpSpPr/>
        <p:nvPr/>
      </p:nvGrpSpPr>
      <p:grpSpPr>
        <a:xfrm>
          <a:off x="0" y="0"/>
          <a:ext cx="0" cy="0"/>
          <a:chOff x="0" y="0"/>
          <a:chExt cx="0" cy="0"/>
        </a:xfrm>
      </p:grpSpPr>
      <p:pic>
        <p:nvPicPr>
          <p:cNvPr id="25" name="Google Shape;25;p6" descr="socialmedia_youtube.png"/>
          <p:cNvPicPr preferRelativeResize="0"/>
          <p:nvPr/>
        </p:nvPicPr>
        <p:blipFill rotWithShape="1">
          <a:blip r:embed="rId3">
            <a:alphaModFix/>
          </a:blip>
          <a:srcRect/>
          <a:stretch/>
        </p:blipFill>
        <p:spPr>
          <a:xfrm>
            <a:off x="257175" y="3930650"/>
            <a:ext cx="766762" cy="820737"/>
          </a:xfrm>
          <a:prstGeom prst="rect">
            <a:avLst/>
          </a:prstGeom>
          <a:noFill/>
          <a:ln>
            <a:noFill/>
          </a:ln>
        </p:spPr>
      </p:pic>
      <p:pic>
        <p:nvPicPr>
          <p:cNvPr id="26" name="Google Shape;26;p6"/>
          <p:cNvPicPr preferRelativeResize="0"/>
          <p:nvPr/>
        </p:nvPicPr>
        <p:blipFill rotWithShape="1">
          <a:blip r:embed="rId4">
            <a:alphaModFix/>
          </a:blip>
          <a:srcRect/>
          <a:stretch/>
        </p:blipFill>
        <p:spPr>
          <a:xfrm>
            <a:off x="1192212" y="3930650"/>
            <a:ext cx="766762" cy="820737"/>
          </a:xfrm>
          <a:prstGeom prst="rect">
            <a:avLst/>
          </a:prstGeom>
          <a:noFill/>
          <a:ln>
            <a:noFill/>
          </a:ln>
        </p:spPr>
      </p:pic>
      <p:pic>
        <p:nvPicPr>
          <p:cNvPr id="27" name="Google Shape;27;p6"/>
          <p:cNvPicPr preferRelativeResize="0"/>
          <p:nvPr/>
        </p:nvPicPr>
        <p:blipFill rotWithShape="1">
          <a:blip r:embed="rId5">
            <a:alphaModFix/>
          </a:blip>
          <a:srcRect/>
          <a:stretch/>
        </p:blipFill>
        <p:spPr>
          <a:xfrm>
            <a:off x="2127250" y="3930650"/>
            <a:ext cx="766762" cy="820737"/>
          </a:xfrm>
          <a:prstGeom prst="rect">
            <a:avLst/>
          </a:prstGeom>
          <a:noFill/>
          <a:ln>
            <a:noFill/>
          </a:ln>
        </p:spPr>
      </p:pic>
      <p:sp>
        <p:nvSpPr>
          <p:cNvPr id="28" name="Google Shape;28;p6"/>
          <p:cNvSpPr txBox="1">
            <a:spLocks noGrp="1"/>
          </p:cNvSpPr>
          <p:nvPr>
            <p:ph type="title"/>
          </p:nvPr>
        </p:nvSpPr>
        <p:spPr>
          <a:xfrm>
            <a:off x="457200" y="206375"/>
            <a:ext cx="8229600" cy="85725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29" name="Google Shape;29;p6"/>
          <p:cNvSpPr txBox="1">
            <a:spLocks noGrp="1"/>
          </p:cNvSpPr>
          <p:nvPr>
            <p:ph type="body" idx="1"/>
          </p:nvPr>
        </p:nvSpPr>
        <p:spPr>
          <a:xfrm>
            <a:off x="457200" y="1200150"/>
            <a:ext cx="8229600" cy="155416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988CC4E-5D32-47CA-8A07-73C585C14B58}" type="datetimeFigureOut">
              <a:rPr lang="en-GB" smtClean="0"/>
              <a:t>17/03/2026</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50ABB92-E7D7-4CF7-95DF-0EF3183DBEBE}" type="slidenum">
              <a:rPr lang="en-GB" smtClean="0"/>
              <a:t>‹#›</a:t>
            </a:fld>
            <a:endParaRPr lang="en-GB"/>
          </a:p>
        </p:txBody>
      </p:sp>
    </p:spTree>
    <p:extLst>
      <p:ext uri="{BB962C8B-B14F-4D97-AF65-F5344CB8AC3E}">
        <p14:creationId xmlns:p14="http://schemas.microsoft.com/office/powerpoint/2010/main" val="406889880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2640" y="4335982"/>
            <a:ext cx="2677882" cy="730542"/>
          </a:xfrm>
          <a:prstGeom prst="rect">
            <a:avLst/>
          </a:prstGeom>
        </p:spPr>
      </p:pic>
    </p:spTree>
    <p:extLst>
      <p:ext uri="{BB962C8B-B14F-4D97-AF65-F5344CB8AC3E}">
        <p14:creationId xmlns:p14="http://schemas.microsoft.com/office/powerpoint/2010/main" val="371581913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7" r:id="rId4"/>
    <p:sldLayoutId id="2147483678" r:id="rId5"/>
    <p:sldLayoutId id="2147483679" r:id="rId6"/>
  </p:sldLayoutIdLst>
  <p:txStyles>
    <p:titleStyle>
      <a:lvl1pPr algn="l" defTabSz="342900" rtl="0" eaLnBrk="1" latinLnBrk="0" hangingPunct="1">
        <a:spcBef>
          <a:spcPct val="0"/>
        </a:spcBef>
        <a:buNone/>
        <a:defRPr sz="3300" b="1" kern="1200">
          <a:solidFill>
            <a:schemeClr val="tx1"/>
          </a:solidFill>
          <a:latin typeface="Open Sans"/>
          <a:ea typeface="+mj-ea"/>
          <a:cs typeface="Open Sans"/>
        </a:defRPr>
      </a:lvl1pPr>
    </p:titleStyle>
    <p:bodyStyle>
      <a:lvl1pPr marL="257175" indent="-257175" algn="l" defTabSz="342900" rtl="0" eaLnBrk="1" latinLnBrk="0" hangingPunct="1">
        <a:spcBef>
          <a:spcPct val="20000"/>
        </a:spcBef>
        <a:buFont typeface="Arial"/>
        <a:buChar char="•"/>
        <a:defRPr sz="1500" kern="1200">
          <a:solidFill>
            <a:schemeClr val="tx1"/>
          </a:solidFill>
          <a:latin typeface="Open Sans"/>
          <a:ea typeface="+mn-ea"/>
          <a:cs typeface="Open Sans"/>
        </a:defRPr>
      </a:lvl1pPr>
      <a:lvl2pPr marL="557213" indent="-214313" algn="l" defTabSz="342900" rtl="0" eaLnBrk="1" latinLnBrk="0" hangingPunct="1">
        <a:spcBef>
          <a:spcPct val="20000"/>
        </a:spcBef>
        <a:buFont typeface="Arial"/>
        <a:buChar char="–"/>
        <a:defRPr sz="1500" kern="1200">
          <a:solidFill>
            <a:schemeClr val="tx1"/>
          </a:solidFill>
          <a:latin typeface="Open Sans"/>
          <a:ea typeface="+mn-ea"/>
          <a:cs typeface="Open Sans"/>
        </a:defRPr>
      </a:lvl2pPr>
      <a:lvl3pPr marL="857250" indent="-171450" algn="l" defTabSz="342900" rtl="0" eaLnBrk="1" latinLnBrk="0" hangingPunct="1">
        <a:spcBef>
          <a:spcPct val="20000"/>
        </a:spcBef>
        <a:buFont typeface="Arial"/>
        <a:buChar char="•"/>
        <a:defRPr sz="1500" kern="1200">
          <a:solidFill>
            <a:schemeClr val="tx1"/>
          </a:solidFill>
          <a:latin typeface="Open Sans"/>
          <a:ea typeface="+mn-ea"/>
          <a:cs typeface="Open Sans"/>
        </a:defRPr>
      </a:lvl3pPr>
      <a:lvl4pPr marL="1200150" indent="-171450" algn="l" defTabSz="342900" rtl="0" eaLnBrk="1" latinLnBrk="0" hangingPunct="1">
        <a:spcBef>
          <a:spcPct val="20000"/>
        </a:spcBef>
        <a:buFont typeface="Arial"/>
        <a:buChar char="–"/>
        <a:defRPr sz="1500" kern="1200">
          <a:solidFill>
            <a:schemeClr val="tx1"/>
          </a:solidFill>
          <a:latin typeface="Open Sans"/>
          <a:ea typeface="+mn-ea"/>
          <a:cs typeface="Open Sans"/>
        </a:defRPr>
      </a:lvl4pPr>
      <a:lvl5pPr marL="1543050" indent="-171450" algn="l" defTabSz="342900" rtl="0" eaLnBrk="1" latinLnBrk="0" hangingPunct="1">
        <a:spcBef>
          <a:spcPct val="20000"/>
        </a:spcBef>
        <a:buFont typeface="Arial"/>
        <a:buChar char="»"/>
        <a:defRPr sz="1500" kern="1200">
          <a:solidFill>
            <a:schemeClr val="tx1"/>
          </a:solidFill>
          <a:latin typeface="Open Sans"/>
          <a:ea typeface="+mn-ea"/>
          <a:cs typeface="Open San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2641" y="4335982"/>
            <a:ext cx="2677882" cy="730542"/>
          </a:xfrm>
          <a:prstGeom prst="rect">
            <a:avLst/>
          </a:prstGeom>
        </p:spPr>
      </p:pic>
    </p:spTree>
    <p:extLst>
      <p:ext uri="{BB962C8B-B14F-4D97-AF65-F5344CB8AC3E}">
        <p14:creationId xmlns:p14="http://schemas.microsoft.com/office/powerpoint/2010/main" val="274678656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txStyles>
    <p:titleStyle>
      <a:lvl1pPr algn="l" defTabSz="342900" rtl="0" eaLnBrk="1" latinLnBrk="0" hangingPunct="1">
        <a:spcBef>
          <a:spcPct val="0"/>
        </a:spcBef>
        <a:buNone/>
        <a:defRPr sz="3300" b="1" kern="1200">
          <a:solidFill>
            <a:schemeClr val="tx1"/>
          </a:solidFill>
          <a:latin typeface="Open Sans"/>
          <a:ea typeface="+mj-ea"/>
          <a:cs typeface="Open Sans"/>
        </a:defRPr>
      </a:lvl1pPr>
    </p:titleStyle>
    <p:bodyStyle>
      <a:lvl1pPr marL="257175" indent="-257175" algn="l" defTabSz="342900" rtl="0" eaLnBrk="1" latinLnBrk="0" hangingPunct="1">
        <a:spcBef>
          <a:spcPct val="20000"/>
        </a:spcBef>
        <a:buFont typeface="Arial"/>
        <a:buChar char="•"/>
        <a:defRPr sz="1500" kern="1200">
          <a:solidFill>
            <a:schemeClr val="tx1"/>
          </a:solidFill>
          <a:latin typeface="Open Sans"/>
          <a:ea typeface="+mn-ea"/>
          <a:cs typeface="Open Sans"/>
        </a:defRPr>
      </a:lvl1pPr>
      <a:lvl2pPr marL="557213" indent="-214313" algn="l" defTabSz="342900" rtl="0" eaLnBrk="1" latinLnBrk="0" hangingPunct="1">
        <a:spcBef>
          <a:spcPct val="20000"/>
        </a:spcBef>
        <a:buFont typeface="Arial"/>
        <a:buChar char="–"/>
        <a:defRPr sz="1500" kern="1200">
          <a:solidFill>
            <a:schemeClr val="tx1"/>
          </a:solidFill>
          <a:latin typeface="Open Sans"/>
          <a:ea typeface="+mn-ea"/>
          <a:cs typeface="Open Sans"/>
        </a:defRPr>
      </a:lvl2pPr>
      <a:lvl3pPr marL="857250" indent="-171450" algn="l" defTabSz="342900" rtl="0" eaLnBrk="1" latinLnBrk="0" hangingPunct="1">
        <a:spcBef>
          <a:spcPct val="20000"/>
        </a:spcBef>
        <a:buFont typeface="Arial"/>
        <a:buChar char="•"/>
        <a:defRPr sz="1500" kern="1200">
          <a:solidFill>
            <a:schemeClr val="tx1"/>
          </a:solidFill>
          <a:latin typeface="Open Sans"/>
          <a:ea typeface="+mn-ea"/>
          <a:cs typeface="Open Sans"/>
        </a:defRPr>
      </a:lvl3pPr>
      <a:lvl4pPr marL="1200150" indent="-171450" algn="l" defTabSz="342900" rtl="0" eaLnBrk="1" latinLnBrk="0" hangingPunct="1">
        <a:spcBef>
          <a:spcPct val="20000"/>
        </a:spcBef>
        <a:buFont typeface="Arial"/>
        <a:buChar char="–"/>
        <a:defRPr sz="1500" kern="1200">
          <a:solidFill>
            <a:schemeClr val="tx1"/>
          </a:solidFill>
          <a:latin typeface="Open Sans"/>
          <a:ea typeface="+mn-ea"/>
          <a:cs typeface="Open Sans"/>
        </a:defRPr>
      </a:lvl4pPr>
      <a:lvl5pPr marL="1543050" indent="-171450" algn="l" defTabSz="342900" rtl="0" eaLnBrk="1" latinLnBrk="0" hangingPunct="1">
        <a:spcBef>
          <a:spcPct val="20000"/>
        </a:spcBef>
        <a:buFont typeface="Arial"/>
        <a:buChar char="»"/>
        <a:defRPr sz="1500" kern="1200">
          <a:solidFill>
            <a:schemeClr val="tx1"/>
          </a:solidFill>
          <a:latin typeface="Open Sans"/>
          <a:ea typeface="+mn-ea"/>
          <a:cs typeface="Open San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C0F77EE-71DD-4EB6-8CD8-F3D99AA24983}" type="datetimeFigureOut">
              <a:rPr lang="en-GB" smtClean="0"/>
              <a:t>17/03/2026</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9400FC1-7C66-4442-ACC1-109A81BAAFB5}" type="slidenum">
              <a:rPr lang="en-GB" smtClean="0"/>
              <a:t>‹#›</a:t>
            </a:fld>
            <a:endParaRPr lang="en-GB"/>
          </a:p>
        </p:txBody>
      </p:sp>
    </p:spTree>
    <p:extLst>
      <p:ext uri="{BB962C8B-B14F-4D97-AF65-F5344CB8AC3E}">
        <p14:creationId xmlns:p14="http://schemas.microsoft.com/office/powerpoint/2010/main" val="2706350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8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21864398"/>
      </p:ext>
    </p:extLst>
  </p:cSld>
  <p:clrMap bg1="lt1" tx1="dk1" bg2="lt2" tx2="dk2" accent1="accent1" accent2="accent2" accent3="accent3" accent4="accent4" accent5="accent5" accent6="accent6" hlink="hlink" folHlink="folHlink"/>
  <p:sldLayoutIdLst>
    <p:sldLayoutId id="2147483777" r:id="rId1"/>
    <p:sldLayoutId id="2147483776" r:id="rId2"/>
    <p:sldLayoutId id="2147483779"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publications/benefit-overpayment-recovery-staff-guide/benefit-overpayment-recovery-guide"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www.scope.org.uk/advice-and-support/get-help-from-an-advocate"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hyperlink" Target="https://www.citizensadvice.org.uk/housing/homeless-help/homelessness/applying-for-homeless-help/apply-for-homeless-help/#:~:text=Try%20and%20give%20as%20much,help%20they%20can%20give%20you"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hyperlink" Target="https://centrepoint.org.uk/do-you-need-help/housing-advice-and-services/how-make-homeless-applicatio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hyperlink" Target="http://www.citizensadvice.org.uk/" TargetMode="External"/><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hyperlink" Target="https://cawandsworth.org/"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cawandsworth.org/crisis-project-referral-form/" TargetMode="External"/><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image" Target="../media/image12.png"/><Relationship Id="rId5" Type="http://schemas.openxmlformats.org/officeDocument/2006/relationships/hyperlink" Target="https://cawandsworth.org/contact-us/"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BB69"/>
        </a:solidFill>
        <a:effectLst/>
      </p:bgPr>
    </p:bg>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181773" y="944725"/>
            <a:ext cx="8781742" cy="1637305"/>
          </a:xfrm>
          <a:prstGeom prst="rect">
            <a:avLst/>
          </a:prstGeom>
          <a:noFill/>
          <a:ln>
            <a:noFill/>
          </a:ln>
        </p:spPr>
        <p:txBody>
          <a:bodyPr spcFirstLastPara="1" wrap="square" lIns="91425" tIns="45700" rIns="91425" bIns="45700" anchor="t" anchorCtr="0">
            <a:noAutofit/>
          </a:bodyPr>
          <a:lstStyle/>
          <a:p>
            <a:pPr algn="ctr"/>
            <a:r>
              <a:rPr lang="en-US" sz="3200"/>
              <a:t>Universal Credit and Advocacy</a:t>
            </a:r>
            <a:br>
              <a:rPr lang="en-US" sz="3200" dirty="0"/>
            </a:br>
            <a:br>
              <a:rPr lang="en-US" sz="3200" dirty="0"/>
            </a:br>
            <a:br>
              <a:rPr lang="en-US" sz="3200" dirty="0"/>
            </a:br>
            <a:br>
              <a:rPr lang="en-US" sz="3200" dirty="0"/>
            </a:br>
            <a:r>
              <a:rPr lang="en-US" sz="2400"/>
              <a:t>18th March 2026</a:t>
            </a:r>
            <a:endParaRPr lang="en-US" sz="2400" dirty="0"/>
          </a:p>
        </p:txBody>
      </p:sp>
      <p:sp>
        <p:nvSpPr>
          <p:cNvPr id="92" name="Google Shape;92;p22"/>
          <p:cNvSpPr txBox="1">
            <a:spLocks noGrp="1"/>
          </p:cNvSpPr>
          <p:nvPr>
            <p:ph type="body" idx="1"/>
          </p:nvPr>
        </p:nvSpPr>
        <p:spPr>
          <a:xfrm>
            <a:off x="2456987" y="4193235"/>
            <a:ext cx="3864689" cy="1275113"/>
          </a:xfrm>
          <a:prstGeom prst="rect">
            <a:avLst/>
          </a:prstGeom>
          <a:noFill/>
          <a:ln>
            <a:noFill/>
          </a:ln>
        </p:spPr>
        <p:txBody>
          <a:bodyPr spcFirstLastPara="1" wrap="square" lIns="91425" tIns="45700" rIns="91425" bIns="45700" anchor="t" anchorCtr="0">
            <a:noAutofit/>
          </a:bodyPr>
          <a:lstStyle/>
          <a:p>
            <a:pPr marL="0" indent="0" algn="ctr">
              <a:spcBef>
                <a:spcPts val="0"/>
              </a:spcBef>
            </a:pPr>
            <a:r>
              <a:rPr lang="en-US"/>
              <a:t>Natasha Cross</a:t>
            </a:r>
            <a:endParaRPr lang="en-US" dirty="0"/>
          </a:p>
        </p:txBody>
      </p:sp>
      <p:pic>
        <p:nvPicPr>
          <p:cNvPr id="2" name="Picture 2" descr="Graphical user interface&#10;&#10;Description automatically generated">
            <a:extLst>
              <a:ext uri="{FF2B5EF4-FFF2-40B4-BE49-F238E27FC236}">
                <a16:creationId xmlns:a16="http://schemas.microsoft.com/office/drawing/2014/main" id="{81F2373C-17AC-4C44-B8A3-9B566C9AEAE5}"/>
              </a:ext>
            </a:extLst>
          </p:cNvPr>
          <p:cNvPicPr>
            <a:picLocks noChangeAspect="1"/>
          </p:cNvPicPr>
          <p:nvPr/>
        </p:nvPicPr>
        <p:blipFill>
          <a:blip r:embed="rId3"/>
          <a:stretch>
            <a:fillRect/>
          </a:stretch>
        </p:blipFill>
        <p:spPr>
          <a:xfrm>
            <a:off x="7420074" y="4189996"/>
            <a:ext cx="2036690" cy="735269"/>
          </a:xfrm>
          <a:prstGeom prst="rect">
            <a:avLst/>
          </a:prstGeom>
        </p:spPr>
      </p:pic>
      <p:pic>
        <p:nvPicPr>
          <p:cNvPr id="5" name="Picture 4"/>
          <p:cNvPicPr>
            <a:picLocks noChangeAspect="1"/>
          </p:cNvPicPr>
          <p:nvPr/>
        </p:nvPicPr>
        <p:blipFill>
          <a:blip r:embed="rId4"/>
          <a:stretch>
            <a:fillRect/>
          </a:stretch>
        </p:blipFill>
        <p:spPr>
          <a:xfrm>
            <a:off x="6317639" y="4244996"/>
            <a:ext cx="860058" cy="6369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een check mark in a circle&#10;&#10;AI-generated content may be incorrect.">
            <a:extLst>
              <a:ext uri="{FF2B5EF4-FFF2-40B4-BE49-F238E27FC236}">
                <a16:creationId xmlns:a16="http://schemas.microsoft.com/office/drawing/2014/main" id="{29959DC1-F961-5ACA-4552-C6E9516F418B}"/>
              </a:ext>
            </a:extLst>
          </p:cNvPr>
          <p:cNvPicPr>
            <a:picLocks noChangeAspect="1"/>
          </p:cNvPicPr>
          <p:nvPr/>
        </p:nvPicPr>
        <p:blipFill>
          <a:blip r:embed="rId3">
            <a:alphaModFix amt="48000"/>
          </a:blip>
          <a:stretch>
            <a:fillRect/>
          </a:stretch>
        </p:blipFill>
        <p:spPr>
          <a:xfrm>
            <a:off x="7104415" y="3213393"/>
            <a:ext cx="1586698" cy="1490340"/>
          </a:xfrm>
          <a:prstGeom prst="rect">
            <a:avLst/>
          </a:prstGeom>
        </p:spPr>
      </p:pic>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6" name="Content Placeholder 5"/>
          <p:cNvSpPr>
            <a:spLocks noGrp="1"/>
          </p:cNvSpPr>
          <p:nvPr>
            <p:ph idx="1"/>
          </p:nvPr>
        </p:nvSpPr>
        <p:spPr>
          <a:xfrm>
            <a:off x="687493" y="1346135"/>
            <a:ext cx="7808152" cy="3736428"/>
          </a:xfrm>
          <a:ln>
            <a:noFill/>
          </a:ln>
        </p:spPr>
        <p:txBody>
          <a:bodyPr vert="horz" lIns="91440" tIns="45720" rIns="91440" bIns="45720" rtlCol="0" anchor="t">
            <a:normAutofit lnSpcReduction="10000"/>
          </a:bodyPr>
          <a:lstStyle/>
          <a:p>
            <a:pPr marL="342900" indent="-342900">
              <a:spcBef>
                <a:spcPts val="1400"/>
              </a:spcBef>
              <a:buFont typeface="Wingdings" panose="020B0604020202020204" pitchFamily="34" charset="0"/>
              <a:buChar char="ü"/>
            </a:pPr>
            <a:r>
              <a:rPr lang="en-GB">
                <a:solidFill>
                  <a:schemeClr val="tx2">
                    <a:lumMod val="76000"/>
                  </a:schemeClr>
                </a:solidFill>
                <a:latin typeface="Calibri"/>
                <a:ea typeface="Open Sans"/>
                <a:cs typeface="Calibri"/>
              </a:rPr>
              <a:t>1 Month Absence for any reason</a:t>
            </a:r>
            <a:endParaRPr lang="en-GB" dirty="0">
              <a:solidFill>
                <a:schemeClr val="tx2">
                  <a:lumMod val="76000"/>
                </a:schemeClr>
              </a:solidFill>
              <a:latin typeface="Calibri"/>
              <a:ea typeface="Open Sans"/>
              <a:cs typeface="Calibri"/>
            </a:endParaRPr>
          </a:p>
          <a:p>
            <a:pPr marL="342900" indent="-342900">
              <a:spcBef>
                <a:spcPts val="1400"/>
              </a:spcBef>
              <a:buFont typeface="Wingdings" panose="020B0604020202020204" pitchFamily="34" charset="0"/>
              <a:buChar char="ü"/>
            </a:pPr>
            <a:r>
              <a:rPr lang="en-GB" dirty="0">
                <a:solidFill>
                  <a:schemeClr val="tx2">
                    <a:lumMod val="76000"/>
                  </a:schemeClr>
                </a:solidFill>
                <a:latin typeface="Calibri"/>
                <a:ea typeface="Open Sans"/>
                <a:cs typeface="Calibri"/>
              </a:rPr>
              <a:t>2 Months Absence if your absence is in connection with the death of your partner or child or close relative (parent in law, siblings, son/daughter-</a:t>
            </a:r>
            <a:r>
              <a:rPr lang="en-GB" dirty="0" err="1">
                <a:solidFill>
                  <a:schemeClr val="tx2">
                    <a:lumMod val="76000"/>
                  </a:schemeClr>
                </a:solidFill>
                <a:latin typeface="Calibri"/>
                <a:ea typeface="Open Sans"/>
                <a:cs typeface="Calibri"/>
              </a:rPr>
              <a:t>inlaw</a:t>
            </a:r>
            <a:r>
              <a:rPr lang="en-GB" dirty="0">
                <a:solidFill>
                  <a:schemeClr val="tx2">
                    <a:lumMod val="76000"/>
                  </a:schemeClr>
                </a:solidFill>
                <a:latin typeface="Calibri"/>
                <a:ea typeface="Open Sans"/>
                <a:cs typeface="Calibri"/>
              </a:rPr>
              <a:t>, step parents, partners of these) </a:t>
            </a:r>
          </a:p>
          <a:p>
            <a:pPr marL="342900" indent="-342900">
              <a:spcBef>
                <a:spcPts val="1400"/>
              </a:spcBef>
              <a:buFont typeface="Wingdings" panose="020B0604020202020204" pitchFamily="34" charset="0"/>
              <a:buChar char="ü"/>
            </a:pPr>
            <a:r>
              <a:rPr lang="en-GB">
                <a:solidFill>
                  <a:schemeClr val="tx2">
                    <a:lumMod val="76000"/>
                  </a:schemeClr>
                </a:solidFill>
                <a:latin typeface="Calibri"/>
                <a:ea typeface="Open Sans"/>
                <a:cs typeface="Calibri"/>
              </a:rPr>
              <a:t>6 Months absence if you are a mariner or continental shelf worker;</a:t>
            </a:r>
            <a:endParaRPr lang="en-GB">
              <a:solidFill>
                <a:schemeClr val="tx2">
                  <a:lumMod val="76000"/>
                </a:schemeClr>
              </a:solidFill>
              <a:latin typeface="Calibri"/>
              <a:ea typeface="Open Sans" panose="020B0606030504020204" pitchFamily="34" charset="0"/>
              <a:cs typeface="Calibri"/>
            </a:endParaRPr>
          </a:p>
          <a:p>
            <a:pPr marL="342900" indent="-342900">
              <a:spcBef>
                <a:spcPts val="1400"/>
              </a:spcBef>
              <a:buFont typeface="Wingdings" panose="020B0604020202020204" pitchFamily="34" charset="0"/>
              <a:buChar char="ü"/>
            </a:pPr>
            <a:r>
              <a:rPr lang="en-GB" dirty="0">
                <a:solidFill>
                  <a:schemeClr val="tx2">
                    <a:lumMod val="76000"/>
                  </a:schemeClr>
                </a:solidFill>
                <a:latin typeface="Calibri"/>
                <a:ea typeface="Open Sans"/>
                <a:cs typeface="Calibri"/>
              </a:rPr>
              <a:t>6 Months absence if you are travelling away for medical treatment or accompanying child/partner for this. </a:t>
            </a:r>
            <a:endParaRPr lang="en-GB" dirty="0">
              <a:solidFill>
                <a:schemeClr val="tx2">
                  <a:lumMod val="76000"/>
                </a:schemeClr>
              </a:solidFill>
              <a:latin typeface="Calibri"/>
              <a:ea typeface="Open Sans" panose="020B0606030504020204" pitchFamily="34" charset="0"/>
              <a:cs typeface="Calibri"/>
            </a:endParaRPr>
          </a:p>
          <a:p>
            <a:pPr marL="0" indent="0">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978634" y="369961"/>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000" b="1">
                <a:solidFill>
                  <a:schemeClr val="tx2"/>
                </a:solidFill>
                <a:latin typeface="Open Sans"/>
                <a:ea typeface="Open Sans"/>
                <a:cs typeface="Open Sans"/>
              </a:rPr>
              <a:t>Absences from the UK</a:t>
            </a:r>
            <a:endParaRPr lang="en-GB" sz="3000" b="1" dirty="0">
              <a:solidFill>
                <a:schemeClr val="tx2"/>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114804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ontent Placeholder 5"/>
          <p:cNvSpPr>
            <a:spLocks noGrp="1"/>
          </p:cNvSpPr>
          <p:nvPr>
            <p:ph idx="1"/>
          </p:nvPr>
        </p:nvSpPr>
        <p:spPr>
          <a:xfrm>
            <a:off x="29729" y="1303003"/>
            <a:ext cx="9166811" cy="3833475"/>
          </a:xfrm>
          <a:ln>
            <a:noFill/>
          </a:ln>
        </p:spPr>
        <p:txBody>
          <a:bodyPr vert="horz" lIns="91440" tIns="45720" rIns="91440" bIns="45720" rtlCol="0" anchor="t">
            <a:normAutofit fontScale="92500" lnSpcReduction="10000"/>
          </a:bodyPr>
          <a:lstStyle/>
          <a:p>
            <a:pPr>
              <a:spcBef>
                <a:spcPts val="1400"/>
              </a:spcBef>
            </a:pPr>
            <a:r>
              <a:rPr lang="en-GB" dirty="0">
                <a:solidFill>
                  <a:schemeClr val="tx2">
                    <a:lumMod val="76000"/>
                  </a:schemeClr>
                </a:solidFill>
                <a:latin typeface="Calibri"/>
                <a:ea typeface="Open Sans"/>
                <a:cs typeface="Calibri"/>
              </a:rPr>
              <a:t>If someone has chronic health issues meaning they cannot work, or cannot engage in </a:t>
            </a:r>
            <a:r>
              <a:rPr lang="en-GB" err="1">
                <a:solidFill>
                  <a:schemeClr val="tx2">
                    <a:lumMod val="76000"/>
                  </a:schemeClr>
                </a:solidFill>
                <a:latin typeface="Calibri"/>
                <a:ea typeface="Open Sans"/>
                <a:cs typeface="Calibri"/>
              </a:rPr>
              <a:t>Wor</a:t>
            </a:r>
            <a:r>
              <a:rPr lang="en-GB">
                <a:solidFill>
                  <a:schemeClr val="tx2">
                    <a:lumMod val="76000"/>
                  </a:schemeClr>
                </a:solidFill>
                <a:latin typeface="Calibri"/>
                <a:ea typeface="Open Sans"/>
                <a:cs typeface="Calibri"/>
              </a:rPr>
              <a:t>k-related activities they should tell UC</a:t>
            </a:r>
            <a:endParaRPr lang="en-GB">
              <a:solidFill>
                <a:schemeClr val="tx2">
                  <a:lumMod val="76000"/>
                </a:schemeClr>
              </a:solidFill>
              <a:latin typeface="Calibri"/>
              <a:ea typeface="Open Sans" panose="020B0606030504020204" pitchFamily="34" charset="0"/>
              <a:cs typeface="Calibri"/>
            </a:endParaRPr>
          </a:p>
          <a:p>
            <a:pPr>
              <a:spcBef>
                <a:spcPts val="1400"/>
              </a:spcBef>
            </a:pPr>
            <a:r>
              <a:rPr lang="en-GB">
                <a:solidFill>
                  <a:schemeClr val="tx2">
                    <a:lumMod val="76000"/>
                  </a:schemeClr>
                </a:solidFill>
                <a:latin typeface="Calibri"/>
                <a:ea typeface="Open Sans"/>
                <a:cs typeface="Calibri"/>
              </a:rPr>
              <a:t>Provide fit-notes for 3 months = triggers referral for a Work capability assessment. </a:t>
            </a:r>
            <a:endParaRPr lang="en-GB">
              <a:solidFill>
                <a:schemeClr val="tx2">
                  <a:lumMod val="76000"/>
                </a:schemeClr>
              </a:solidFill>
              <a:latin typeface="Calibri"/>
              <a:ea typeface="Open Sans" panose="020B0606030504020204" pitchFamily="34" charset="0"/>
              <a:cs typeface="Calibri"/>
            </a:endParaRPr>
          </a:p>
          <a:p>
            <a:pPr>
              <a:spcBef>
                <a:spcPts val="1400"/>
              </a:spcBef>
            </a:pPr>
            <a:r>
              <a:rPr lang="en-GB">
                <a:solidFill>
                  <a:schemeClr val="tx2">
                    <a:lumMod val="76000"/>
                  </a:schemeClr>
                </a:solidFill>
                <a:latin typeface="Calibri"/>
                <a:ea typeface="Open Sans"/>
                <a:cs typeface="Calibri"/>
              </a:rPr>
              <a:t>2 Groups</a:t>
            </a:r>
            <a:endParaRPr lang="en-GB">
              <a:solidFill>
                <a:schemeClr val="tx2">
                  <a:lumMod val="76000"/>
                </a:schemeClr>
              </a:solidFill>
              <a:latin typeface="Calibri"/>
              <a:ea typeface="Open Sans" panose="020B0606030504020204" pitchFamily="34" charset="0"/>
              <a:cs typeface="Calibri"/>
            </a:endParaRPr>
          </a:p>
          <a:p>
            <a:pPr marL="556895" lvl="1" indent="-213995">
              <a:spcBef>
                <a:spcPts val="1400"/>
              </a:spcBef>
              <a:buFont typeface="Courier New" panose="020B0604020202020204" pitchFamily="34" charset="0"/>
              <a:buChar char="o"/>
            </a:pPr>
            <a:r>
              <a:rPr lang="en-GB" dirty="0">
                <a:solidFill>
                  <a:schemeClr val="tx2">
                    <a:lumMod val="76000"/>
                  </a:schemeClr>
                </a:solidFill>
                <a:latin typeface="Calibri"/>
                <a:ea typeface="Open Sans"/>
                <a:cs typeface="Calibri"/>
              </a:rPr>
              <a:t>Limited Capability for Work (LCW)- cannot work, expected to work in </a:t>
            </a:r>
            <a:r>
              <a:rPr lang="en-GB">
                <a:solidFill>
                  <a:schemeClr val="tx2">
                    <a:lumMod val="76000"/>
                  </a:schemeClr>
                </a:solidFill>
                <a:latin typeface="Calibri"/>
                <a:ea typeface="Open Sans"/>
                <a:cs typeface="Calibri"/>
              </a:rPr>
              <a:t>the future, work commitments are reduced, no extra money</a:t>
            </a:r>
            <a:endParaRPr lang="en-GB">
              <a:solidFill>
                <a:schemeClr val="tx2">
                  <a:lumMod val="76000"/>
                </a:schemeClr>
              </a:solidFill>
              <a:latin typeface="Calibri"/>
              <a:ea typeface="Open Sans" panose="020B0606030504020204" pitchFamily="34" charset="0"/>
              <a:cs typeface="Calibri"/>
            </a:endParaRPr>
          </a:p>
          <a:p>
            <a:pPr marL="556895" lvl="1" indent="-213995">
              <a:spcBef>
                <a:spcPts val="1400"/>
              </a:spcBef>
              <a:buFont typeface="Courier New" panose="020B0604020202020204" pitchFamily="34" charset="0"/>
              <a:buChar char="o"/>
            </a:pPr>
            <a:r>
              <a:rPr lang="en-GB" dirty="0">
                <a:solidFill>
                  <a:schemeClr val="tx2">
                    <a:lumMod val="76000"/>
                  </a:schemeClr>
                </a:solidFill>
                <a:latin typeface="Calibri"/>
                <a:ea typeface="Open Sans"/>
                <a:cs typeface="Calibri"/>
              </a:rPr>
              <a:t>Limited Capability for Work Related Activity (LCWRA)- cannot work or engage in activities, high threshold of disability, no work commitments, +</a:t>
            </a:r>
            <a:r>
              <a:rPr lang="en-GB" dirty="0">
                <a:solidFill>
                  <a:schemeClr val="tx2">
                    <a:lumMod val="76000"/>
                  </a:schemeClr>
                </a:solidFill>
                <a:ea typeface="Open Sans"/>
                <a:cs typeface="+mn-lt"/>
              </a:rPr>
              <a:t>£423.27, </a:t>
            </a:r>
            <a:r>
              <a:rPr lang="en-GB">
                <a:solidFill>
                  <a:schemeClr val="tx2">
                    <a:lumMod val="76000"/>
                  </a:schemeClr>
                </a:solidFill>
                <a:ea typeface="Open Sans"/>
                <a:cs typeface="+mn-lt"/>
              </a:rPr>
              <a:t>Benefit</a:t>
            </a:r>
            <a:r>
              <a:rPr lang="en-GB" dirty="0">
                <a:solidFill>
                  <a:schemeClr val="tx2">
                    <a:lumMod val="76000"/>
                  </a:schemeClr>
                </a:solidFill>
                <a:ea typeface="Open Sans"/>
                <a:cs typeface="+mn-lt"/>
              </a:rPr>
              <a:t> Cap lifted</a:t>
            </a:r>
            <a:endParaRPr lang="en-GB">
              <a:solidFill>
                <a:schemeClr val="tx2">
                  <a:lumMod val="76000"/>
                </a:schemeClr>
              </a:solidFill>
              <a:latin typeface="Calibri"/>
              <a:ea typeface="Open Sans" panose="020B0606030504020204" pitchFamily="34" charset="0"/>
              <a:cs typeface="Calibri"/>
            </a:endParaRPr>
          </a:p>
          <a:p>
            <a:pPr>
              <a:spcBef>
                <a:spcPts val="1400"/>
              </a:spcBef>
            </a:pPr>
            <a:endParaRPr lang="en-GB" dirty="0">
              <a:solidFill>
                <a:schemeClr val="tx2">
                  <a:lumMod val="76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1400"/>
              </a:spcBef>
              <a:buNone/>
            </a:pPr>
            <a:endParaRPr lang="en-GB" dirty="0">
              <a:solidFill>
                <a:schemeClr val="tx2">
                  <a:lumMod val="76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1400"/>
              </a:spcBef>
              <a:buNone/>
            </a:pPr>
            <a:endParaRPr lang="en-GB" dirty="0">
              <a:solidFill>
                <a:schemeClr val="tx2">
                  <a:lumMod val="76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978634" y="369961"/>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000" b="1">
                <a:solidFill>
                  <a:schemeClr val="tx2"/>
                </a:solidFill>
                <a:latin typeface="Open Sans"/>
                <a:ea typeface="Open Sans"/>
                <a:cs typeface="Open Sans"/>
              </a:rPr>
              <a:t>Work Capability Assessment</a:t>
            </a:r>
            <a:endParaRPr lang="en-GB" sz="3000" b="1" dirty="0">
              <a:solidFill>
                <a:schemeClr val="tx2"/>
              </a:solidFill>
              <a:latin typeface="Open Sans" pitchFamily="2" charset="0"/>
              <a:ea typeface="Open Sans" pitchFamily="2" charset="0"/>
              <a:cs typeface="Open Sans" pitchFamily="2" charset="0"/>
            </a:endParaRPr>
          </a:p>
        </p:txBody>
      </p:sp>
      <p:pic>
        <p:nvPicPr>
          <p:cNvPr id="3" name="Picture 2" descr="A group of round objects&#10;&#10;AI-generated content may be incorrect.">
            <a:extLst>
              <a:ext uri="{FF2B5EF4-FFF2-40B4-BE49-F238E27FC236}">
                <a16:creationId xmlns:a16="http://schemas.microsoft.com/office/drawing/2014/main" id="{581BEE75-47E4-17BB-9F2E-DF8EC774D663}"/>
              </a:ext>
            </a:extLst>
          </p:cNvPr>
          <p:cNvPicPr>
            <a:picLocks noChangeAspect="1"/>
          </p:cNvPicPr>
          <p:nvPr/>
        </p:nvPicPr>
        <p:blipFill>
          <a:blip r:embed="rId3">
            <a:alphaModFix amt="31000"/>
          </a:blip>
          <a:stretch>
            <a:fillRect/>
          </a:stretch>
        </p:blipFill>
        <p:spPr>
          <a:xfrm>
            <a:off x="5441536" y="2750816"/>
            <a:ext cx="3282528" cy="2108256"/>
          </a:xfrm>
          <a:prstGeom prst="rect">
            <a:avLst/>
          </a:prstGeom>
        </p:spPr>
      </p:pic>
    </p:spTree>
    <p:extLst>
      <p:ext uri="{BB962C8B-B14F-4D97-AF65-F5344CB8AC3E}">
        <p14:creationId xmlns:p14="http://schemas.microsoft.com/office/powerpoint/2010/main" val="421455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ontent Placeholder 5"/>
          <p:cNvSpPr>
            <a:spLocks noGrp="1"/>
          </p:cNvSpPr>
          <p:nvPr>
            <p:ph idx="1"/>
          </p:nvPr>
        </p:nvSpPr>
        <p:spPr>
          <a:xfrm>
            <a:off x="266955" y="1313786"/>
            <a:ext cx="8562963" cy="3801126"/>
          </a:xfrm>
          <a:ln>
            <a:noFill/>
          </a:ln>
        </p:spPr>
        <p:txBody>
          <a:bodyPr vert="horz" lIns="91440" tIns="45720" rIns="91440" bIns="45720" rtlCol="0" anchor="t">
            <a:normAutofit fontScale="77500" lnSpcReduction="20000"/>
          </a:bodyPr>
          <a:lstStyle/>
          <a:p>
            <a:pPr marL="342900" indent="-342900">
              <a:spcBef>
                <a:spcPts val="1400"/>
              </a:spcBef>
            </a:pPr>
            <a:r>
              <a:rPr lang="en-GB">
                <a:solidFill>
                  <a:schemeClr val="tx2">
                    <a:lumMod val="76000"/>
                  </a:schemeClr>
                </a:solidFill>
                <a:latin typeface="Calibri"/>
                <a:ea typeface="Open Sans"/>
                <a:cs typeface="Calibri"/>
              </a:rPr>
              <a:t>Rent Arrears: usually 10% of standard allowance</a:t>
            </a:r>
            <a:endParaRPr lang="en-GB" dirty="0">
              <a:solidFill>
                <a:schemeClr val="tx2">
                  <a:lumMod val="76000"/>
                </a:schemeClr>
              </a:solidFill>
              <a:latin typeface="Calibri"/>
              <a:ea typeface="Open Sans"/>
              <a:cs typeface="Calibri"/>
            </a:endParaRPr>
          </a:p>
          <a:p>
            <a:pPr marL="342900" indent="-342900">
              <a:spcBef>
                <a:spcPts val="1400"/>
              </a:spcBef>
            </a:pPr>
            <a:r>
              <a:rPr lang="en-GB">
                <a:solidFill>
                  <a:schemeClr val="tx2">
                    <a:lumMod val="76000"/>
                  </a:schemeClr>
                </a:solidFill>
                <a:latin typeface="Calibri"/>
                <a:ea typeface="Open Sans"/>
                <a:cs typeface="Calibri"/>
              </a:rPr>
              <a:t>Utility debt recovery : 5% of standard allowance</a:t>
            </a:r>
            <a:endParaRPr lang="en-GB" dirty="0">
              <a:solidFill>
                <a:schemeClr val="tx2">
                  <a:lumMod val="76000"/>
                </a:schemeClr>
              </a:solidFill>
              <a:latin typeface="Calibri"/>
              <a:ea typeface="Open Sans"/>
              <a:cs typeface="Calibri"/>
            </a:endParaRPr>
          </a:p>
          <a:p>
            <a:pPr marL="342900" indent="-342900">
              <a:spcBef>
                <a:spcPts val="1400"/>
              </a:spcBef>
            </a:pPr>
            <a:r>
              <a:rPr lang="en-GB" dirty="0">
                <a:solidFill>
                  <a:schemeClr val="tx2">
                    <a:lumMod val="76000"/>
                  </a:schemeClr>
                </a:solidFill>
                <a:latin typeface="Calibri"/>
                <a:ea typeface="Open Sans"/>
                <a:cs typeface="Calibri"/>
              </a:rPr>
              <a:t>Child </a:t>
            </a:r>
            <a:r>
              <a:rPr lang="en-GB">
                <a:solidFill>
                  <a:schemeClr val="tx2">
                    <a:lumMod val="76000"/>
                  </a:schemeClr>
                </a:solidFill>
                <a:latin typeface="Calibri"/>
                <a:ea typeface="Open Sans"/>
                <a:cs typeface="Calibri"/>
              </a:rPr>
              <a:t>Maintenance: £8.40pw</a:t>
            </a:r>
            <a:endParaRPr lang="en-GB">
              <a:solidFill>
                <a:schemeClr val="tx2">
                  <a:lumMod val="76000"/>
                </a:schemeClr>
              </a:solidFill>
              <a:latin typeface="Calibri"/>
              <a:ea typeface="Open Sans" panose="020B0606030504020204" pitchFamily="34" charset="0"/>
              <a:cs typeface="Calibri"/>
            </a:endParaRPr>
          </a:p>
          <a:p>
            <a:pPr marL="342900" indent="-342900">
              <a:spcBef>
                <a:spcPts val="1400"/>
              </a:spcBef>
            </a:pPr>
            <a:r>
              <a:rPr lang="en-GB" dirty="0">
                <a:solidFill>
                  <a:schemeClr val="tx2">
                    <a:lumMod val="76000"/>
                  </a:schemeClr>
                </a:solidFill>
                <a:latin typeface="Calibri"/>
                <a:ea typeface="Open Sans"/>
                <a:cs typeface="Calibri"/>
              </a:rPr>
              <a:t>Non –Dependent deductions: </a:t>
            </a:r>
            <a:r>
              <a:rPr lang="en-GB">
                <a:solidFill>
                  <a:schemeClr val="tx2">
                    <a:lumMod val="76000"/>
                  </a:schemeClr>
                </a:solidFill>
                <a:latin typeface="Calibri"/>
                <a:ea typeface="Calibri"/>
                <a:cs typeface="Calibri"/>
              </a:rPr>
              <a:t>-£93.02 from Housing Cost element per non-dependent</a:t>
            </a:r>
            <a:endParaRPr lang="en-GB" dirty="0">
              <a:solidFill>
                <a:schemeClr val="tx2">
                  <a:lumMod val="76000"/>
                </a:schemeClr>
              </a:solidFill>
              <a:latin typeface="Calibri"/>
              <a:ea typeface="Calibri"/>
              <a:cs typeface="Calibri"/>
            </a:endParaRPr>
          </a:p>
          <a:p>
            <a:pPr>
              <a:spcBef>
                <a:spcPts val="1400"/>
              </a:spcBef>
            </a:pPr>
            <a:r>
              <a:rPr lang="en-GB" dirty="0">
                <a:solidFill>
                  <a:schemeClr val="tx2">
                    <a:lumMod val="76000"/>
                  </a:schemeClr>
                </a:solidFill>
                <a:latin typeface="Calibri"/>
                <a:ea typeface="Calibri"/>
                <a:cs typeface="Calibri"/>
              </a:rPr>
              <a:t>Advance payment repayment: </a:t>
            </a:r>
            <a:r>
              <a:rPr lang="en-GB" dirty="0">
                <a:solidFill>
                  <a:schemeClr val="tx2">
                    <a:lumMod val="76000"/>
                  </a:schemeClr>
                </a:solidFill>
                <a:highlight>
                  <a:srgbClr val="FFFFFF"/>
                </a:highlight>
                <a:ea typeface="+mn-lt"/>
                <a:cs typeface="+mn-lt"/>
              </a:rPr>
              <a:t>24 months - if  due to a new claim, 12 months if it’s a Budgeting Advance </a:t>
            </a:r>
            <a:r>
              <a:rPr lang="en-GB" sz="1600" dirty="0">
                <a:solidFill>
                  <a:schemeClr val="tx2">
                    <a:lumMod val="76000"/>
                  </a:schemeClr>
                </a:solidFill>
                <a:highlight>
                  <a:srgbClr val="FFFFFF"/>
                </a:highlight>
                <a:ea typeface="+mn-lt"/>
                <a:cs typeface="+mn-lt"/>
                <a:hlinkClick r:id="rId3">
                  <a:extLst>
                    <a:ext uri="{A12FA001-AC4F-418D-AE19-62706E023703}">
                      <ahyp:hlinkClr xmlns:ahyp="http://schemas.microsoft.com/office/drawing/2018/hyperlinkcolor" val="tx"/>
                    </a:ext>
                  </a:extLst>
                </a:hlinkClick>
              </a:rPr>
              <a:t>source</a:t>
            </a:r>
            <a:endParaRPr lang="en-GB" sz="1600">
              <a:solidFill>
                <a:schemeClr val="tx2">
                  <a:lumMod val="76000"/>
                </a:schemeClr>
              </a:solidFill>
              <a:highlight>
                <a:srgbClr val="FFFFFF"/>
              </a:highlight>
              <a:ea typeface="+mn-lt"/>
              <a:cs typeface="+mn-lt"/>
              <a:hlinkClick r:id="rId3">
                <a:extLst>
                  <a:ext uri="{A12FA001-AC4F-418D-AE19-62706E023703}">
                    <ahyp:hlinkClr xmlns:ahyp="http://schemas.microsoft.com/office/drawing/2018/hyperlinkcolor" val="tx"/>
                  </a:ext>
                </a:extLst>
              </a:hlinkClick>
            </a:endParaRPr>
          </a:p>
          <a:p>
            <a:pPr>
              <a:spcBef>
                <a:spcPts val="1400"/>
              </a:spcBef>
            </a:pPr>
            <a:r>
              <a:rPr lang="en-GB">
                <a:solidFill>
                  <a:schemeClr val="tx2">
                    <a:lumMod val="76000"/>
                  </a:schemeClr>
                </a:solidFill>
                <a:latin typeface="Calibri"/>
                <a:ea typeface="Calibri"/>
                <a:cs typeface="Calibri"/>
              </a:rPr>
              <a:t>Overpayment recovery : Maximum is 15% of standard allowance</a:t>
            </a:r>
            <a:endParaRPr lang="en-GB" sz="1600">
              <a:solidFill>
                <a:schemeClr val="tx2">
                  <a:lumMod val="76000"/>
                </a:schemeClr>
              </a:solidFill>
              <a:highlight>
                <a:srgbClr val="FFFFFF"/>
              </a:highlight>
              <a:latin typeface="Calibri"/>
              <a:ea typeface="Calibri"/>
              <a:cs typeface="Calibri"/>
            </a:endParaRPr>
          </a:p>
          <a:p>
            <a:pPr marL="0" indent="0">
              <a:spcBef>
                <a:spcPts val="1400"/>
              </a:spcBef>
              <a:buNone/>
            </a:pPr>
            <a:r>
              <a:rPr lang="en-GB" dirty="0">
                <a:solidFill>
                  <a:schemeClr val="tx2">
                    <a:lumMod val="76000"/>
                  </a:schemeClr>
                </a:solidFill>
                <a:latin typeface="Calibri"/>
                <a:ea typeface="Calibri"/>
                <a:cs typeface="Calibri"/>
              </a:rPr>
              <a:t>In practice, deductions of</a:t>
            </a:r>
            <a:r>
              <a:rPr lang="en-GB" b="1" u="sng" dirty="0">
                <a:solidFill>
                  <a:schemeClr val="tx2">
                    <a:lumMod val="76000"/>
                  </a:schemeClr>
                </a:solidFill>
                <a:latin typeface="Calibri"/>
                <a:ea typeface="Calibri"/>
                <a:cs typeface="Calibri"/>
              </a:rPr>
              <a:t> any kind</a:t>
            </a:r>
            <a:r>
              <a:rPr lang="en-GB" dirty="0">
                <a:solidFill>
                  <a:schemeClr val="tx2">
                    <a:lumMod val="76000"/>
                  </a:schemeClr>
                </a:solidFill>
                <a:latin typeface="Calibri"/>
                <a:ea typeface="Calibri"/>
                <a:cs typeface="Calibri"/>
              </a:rPr>
              <a:t> from UC do not usually exceed 15 % of standard </a:t>
            </a:r>
            <a:r>
              <a:rPr lang="en-GB">
                <a:solidFill>
                  <a:schemeClr val="tx2">
                    <a:lumMod val="76000"/>
                  </a:schemeClr>
                </a:solidFill>
                <a:latin typeface="Calibri"/>
                <a:ea typeface="Calibri"/>
                <a:cs typeface="Calibri"/>
              </a:rPr>
              <a:t>allowance (£60.02 if single and 25+/ £94.22 if in couple and one person is </a:t>
            </a:r>
            <a:r>
              <a:rPr lang="en-GB" dirty="0">
                <a:solidFill>
                  <a:schemeClr val="tx2">
                    <a:lumMod val="76000"/>
                  </a:schemeClr>
                </a:solidFill>
                <a:latin typeface="Calibri"/>
                <a:ea typeface="Calibri"/>
                <a:cs typeface="Calibri"/>
              </a:rPr>
              <a:t>25+)</a:t>
            </a:r>
          </a:p>
          <a:p>
            <a:pPr marL="0" indent="0">
              <a:spcBef>
                <a:spcPts val="1400"/>
              </a:spcBef>
              <a:buNone/>
            </a:pPr>
            <a:endParaRPr lang="en-GB" dirty="0">
              <a:solidFill>
                <a:srgbClr val="000000"/>
              </a:solidFill>
              <a:latin typeface="Calibri"/>
              <a:ea typeface="Calibri"/>
              <a:cs typeface="Calibri"/>
            </a:endParaRPr>
          </a:p>
          <a:p>
            <a:pPr>
              <a:spcBef>
                <a:spcPts val="1400"/>
              </a:spcBef>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978634" y="369961"/>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000" b="1">
                <a:solidFill>
                  <a:schemeClr val="tx2"/>
                </a:solidFill>
                <a:latin typeface="Open Sans"/>
                <a:ea typeface="Open Sans"/>
                <a:cs typeface="Open Sans"/>
              </a:rPr>
              <a:t>Deductions</a:t>
            </a:r>
            <a:endParaRPr lang="en-GB" sz="3000" b="1" dirty="0">
              <a:solidFill>
                <a:schemeClr val="tx2"/>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49940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EE15D-C4F2-6347-2A1E-8734ABE66C1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02B6C04C-8A66-40D1-A947-4FAAECB7FC3C}"/>
              </a:ext>
            </a:extLst>
          </p:cNvPr>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a:extLst>
              <a:ext uri="{FF2B5EF4-FFF2-40B4-BE49-F238E27FC236}">
                <a16:creationId xmlns:a16="http://schemas.microsoft.com/office/drawing/2014/main" id="{6E106660-913D-98A0-0820-4EA15CFEF8C2}"/>
              </a:ext>
            </a:extLst>
          </p:cNvPr>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a:extLst>
              <a:ext uri="{FF2B5EF4-FFF2-40B4-BE49-F238E27FC236}">
                <a16:creationId xmlns:a16="http://schemas.microsoft.com/office/drawing/2014/main" id="{671BF84F-E688-54E3-B672-F021719F24C6}"/>
              </a:ext>
            </a:extLst>
          </p:cNvPr>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ontent Placeholder 5">
            <a:extLst>
              <a:ext uri="{FF2B5EF4-FFF2-40B4-BE49-F238E27FC236}">
                <a16:creationId xmlns:a16="http://schemas.microsoft.com/office/drawing/2014/main" id="{D3908991-560F-7113-4A5B-851542B5938D}"/>
              </a:ext>
            </a:extLst>
          </p:cNvPr>
          <p:cNvSpPr>
            <a:spLocks noGrp="1"/>
          </p:cNvSpPr>
          <p:nvPr>
            <p:ph idx="1"/>
          </p:nvPr>
        </p:nvSpPr>
        <p:spPr>
          <a:xfrm>
            <a:off x="266955" y="1313786"/>
            <a:ext cx="8562963" cy="3801126"/>
          </a:xfrm>
          <a:ln>
            <a:noFill/>
          </a:ln>
        </p:spPr>
        <p:txBody>
          <a:bodyPr vert="horz" lIns="91440" tIns="45720" rIns="91440" bIns="45720" rtlCol="0" anchor="t">
            <a:normAutofit/>
          </a:bodyPr>
          <a:lstStyle/>
          <a:p>
            <a:pPr marL="342900" indent="-342900">
              <a:spcBef>
                <a:spcPts val="1400"/>
              </a:spcBef>
            </a:pPr>
            <a:endParaRPr lang="en-GB" dirty="0">
              <a:solidFill>
                <a:srgbClr val="000000"/>
              </a:solidFill>
              <a:latin typeface="Open Sans"/>
              <a:ea typeface="Open Sans"/>
              <a:cs typeface="Calibri"/>
            </a:endParaRPr>
          </a:p>
          <a:p>
            <a:pPr marL="0" indent="0">
              <a:spcBef>
                <a:spcPts val="1400"/>
              </a:spcBef>
              <a:buNone/>
            </a:pPr>
            <a:endParaRPr lang="en-GB" dirty="0">
              <a:solidFill>
                <a:srgbClr val="000000"/>
              </a:solidFill>
              <a:latin typeface="Calibri"/>
              <a:ea typeface="Calibri"/>
              <a:cs typeface="Calibri"/>
            </a:endParaRPr>
          </a:p>
          <a:p>
            <a:pPr>
              <a:spcBef>
                <a:spcPts val="1400"/>
              </a:spcBef>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FB1B311A-F7E8-360D-9459-3DBE70F67E99}"/>
              </a:ext>
            </a:extLst>
          </p:cNvPr>
          <p:cNvSpPr/>
          <p:nvPr/>
        </p:nvSpPr>
        <p:spPr>
          <a:xfrm>
            <a:off x="978634" y="369961"/>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000" b="1">
                <a:solidFill>
                  <a:schemeClr val="tx2"/>
                </a:solidFill>
                <a:latin typeface="Open Sans"/>
                <a:ea typeface="Open Sans"/>
                <a:cs typeface="Open Sans"/>
              </a:rPr>
              <a:t>Income – What counts? </a:t>
            </a:r>
            <a:endParaRPr lang="en-GB" sz="3000" b="1" dirty="0">
              <a:solidFill>
                <a:schemeClr val="tx2"/>
              </a:solidFill>
              <a:latin typeface="Open Sans" pitchFamily="2" charset="0"/>
              <a:ea typeface="Open Sans" pitchFamily="2" charset="0"/>
              <a:cs typeface="Open Sans" pitchFamily="2" charset="0"/>
            </a:endParaRPr>
          </a:p>
        </p:txBody>
      </p:sp>
      <p:sp>
        <p:nvSpPr>
          <p:cNvPr id="2" name="TextBox 1">
            <a:extLst>
              <a:ext uri="{FF2B5EF4-FFF2-40B4-BE49-F238E27FC236}">
                <a16:creationId xmlns:a16="http://schemas.microsoft.com/office/drawing/2014/main" id="{16C1ABC1-7D57-7A90-CF6C-7CF85E13C736}"/>
              </a:ext>
            </a:extLst>
          </p:cNvPr>
          <p:cNvSpPr txBox="1"/>
          <p:nvPr/>
        </p:nvSpPr>
        <p:spPr>
          <a:xfrm>
            <a:off x="1003546" y="1505289"/>
            <a:ext cx="726692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GB" sz="1800">
                <a:solidFill>
                  <a:schemeClr val="tx2">
                    <a:lumMod val="76000"/>
                  </a:schemeClr>
                </a:solidFill>
              </a:rPr>
              <a:t>Carers Allowance - £ for £ (If you receive £300 per month, £300 will be taken off UC entitlement) </a:t>
            </a:r>
            <a:endParaRPr lang="en-GB" sz="1800" dirty="0">
              <a:solidFill>
                <a:schemeClr val="tx2">
                  <a:lumMod val="76000"/>
                </a:schemeClr>
              </a:solidFill>
            </a:endParaRPr>
          </a:p>
          <a:p>
            <a:pPr marL="285750" indent="-285750">
              <a:buChar char="•"/>
            </a:pPr>
            <a:r>
              <a:rPr lang="en-GB" sz="1800" dirty="0">
                <a:solidFill>
                  <a:schemeClr val="tx2">
                    <a:lumMod val="76000"/>
                  </a:schemeClr>
                </a:solidFill>
              </a:rPr>
              <a:t>ESA </a:t>
            </a:r>
            <a:r>
              <a:rPr lang="en-GB" sz="1800">
                <a:solidFill>
                  <a:schemeClr val="tx2">
                    <a:lumMod val="76000"/>
                  </a:schemeClr>
                </a:solidFill>
              </a:rPr>
              <a:t>contribution benefit - £ for £</a:t>
            </a:r>
            <a:endParaRPr lang="en-GB" sz="1800" dirty="0">
              <a:solidFill>
                <a:schemeClr val="tx2">
                  <a:lumMod val="76000"/>
                </a:schemeClr>
              </a:solidFill>
            </a:endParaRPr>
          </a:p>
          <a:p>
            <a:pPr marL="285750" indent="-285750">
              <a:buChar char="•"/>
            </a:pPr>
            <a:r>
              <a:rPr lang="en-GB" sz="1800">
                <a:solidFill>
                  <a:schemeClr val="tx2">
                    <a:lumMod val="76000"/>
                  </a:schemeClr>
                </a:solidFill>
              </a:rPr>
              <a:t>Maternity allowance- £ for £</a:t>
            </a:r>
            <a:endParaRPr lang="en-GB" sz="1800" dirty="0">
              <a:solidFill>
                <a:schemeClr val="tx2">
                  <a:lumMod val="76000"/>
                </a:schemeClr>
              </a:solidFill>
            </a:endParaRPr>
          </a:p>
          <a:p>
            <a:pPr marL="285750" indent="-285750">
              <a:buChar char="•"/>
            </a:pPr>
            <a:endParaRPr lang="en-GB" sz="1800" dirty="0">
              <a:solidFill>
                <a:schemeClr val="tx2">
                  <a:lumMod val="76000"/>
                </a:schemeClr>
              </a:solidFill>
            </a:endParaRPr>
          </a:p>
          <a:p>
            <a:pPr marL="285750" indent="-285750">
              <a:buChar char="•"/>
            </a:pPr>
            <a:r>
              <a:rPr lang="en-GB" sz="1800">
                <a:solidFill>
                  <a:schemeClr val="tx2">
                    <a:lumMod val="76000"/>
                  </a:schemeClr>
                </a:solidFill>
              </a:rPr>
              <a:t>Wages- For every £1 earned from </a:t>
            </a:r>
            <a:r>
              <a:rPr lang="en-GB" sz="1800" dirty="0">
                <a:solidFill>
                  <a:schemeClr val="tx2">
                    <a:lumMod val="76000"/>
                  </a:schemeClr>
                </a:solidFill>
              </a:rPr>
              <a:t>working, </a:t>
            </a:r>
            <a:r>
              <a:rPr lang="en-GB" sz="1800">
                <a:solidFill>
                  <a:schemeClr val="tx2">
                    <a:lumMod val="76000"/>
                  </a:schemeClr>
                </a:solidFill>
              </a:rPr>
              <a:t>Universal Credit payment goes down by 55p (55%). (£100 in income would mean -£55 from UC entitlement) </a:t>
            </a:r>
            <a:endParaRPr lang="en-GB" sz="1800" dirty="0">
              <a:solidFill>
                <a:schemeClr val="tx2">
                  <a:lumMod val="76000"/>
                </a:schemeClr>
              </a:solidFill>
            </a:endParaRPr>
          </a:p>
          <a:p>
            <a:pPr marL="285750" indent="-285750">
              <a:buChar char="•"/>
            </a:pPr>
            <a:endParaRPr lang="en-GB" sz="1800" dirty="0">
              <a:solidFill>
                <a:schemeClr val="tx2">
                  <a:lumMod val="76000"/>
                </a:schemeClr>
              </a:solidFill>
            </a:endParaRPr>
          </a:p>
          <a:p>
            <a:pPr marL="285750" indent="-285750">
              <a:buChar char="•"/>
            </a:pPr>
            <a:r>
              <a:rPr lang="en-GB" sz="1800" dirty="0">
                <a:solidFill>
                  <a:schemeClr val="tx2">
                    <a:lumMod val="76000"/>
                  </a:schemeClr>
                </a:solidFill>
              </a:rPr>
              <a:t>Work Allowance: If you have children or health issue </a:t>
            </a:r>
            <a:r>
              <a:rPr lang="en-GB" sz="1800">
                <a:solidFill>
                  <a:schemeClr val="tx2">
                    <a:lumMod val="76000"/>
                  </a:schemeClr>
                </a:solidFill>
              </a:rPr>
              <a:t>and claim</a:t>
            </a:r>
            <a:r>
              <a:rPr lang="en-GB" sz="1800" dirty="0">
                <a:solidFill>
                  <a:schemeClr val="tx2">
                    <a:lumMod val="76000"/>
                  </a:schemeClr>
                </a:solidFill>
              </a:rPr>
              <a:t> Housing Costs, you can earn £411 before UC starts deducting earnings </a:t>
            </a:r>
          </a:p>
        </p:txBody>
      </p:sp>
    </p:spTree>
    <p:extLst>
      <p:ext uri="{BB962C8B-B14F-4D97-AF65-F5344CB8AC3E}">
        <p14:creationId xmlns:p14="http://schemas.microsoft.com/office/powerpoint/2010/main" val="151322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6" name="Content Placeholder 5"/>
          <p:cNvSpPr>
            <a:spLocks noGrp="1"/>
          </p:cNvSpPr>
          <p:nvPr>
            <p:ph idx="1"/>
          </p:nvPr>
        </p:nvSpPr>
        <p:spPr>
          <a:xfrm>
            <a:off x="978634" y="1400050"/>
            <a:ext cx="7517011" cy="3628598"/>
          </a:xfrm>
          <a:ln>
            <a:noFill/>
          </a:ln>
        </p:spPr>
        <p:txBody>
          <a:bodyPr vert="horz" lIns="91440" tIns="45720" rIns="91440" bIns="45720" rtlCol="0" anchor="t">
            <a:normAutofit/>
          </a:bodyPr>
          <a:lstStyle/>
          <a:p>
            <a:pPr marL="0" indent="0">
              <a:spcBef>
                <a:spcPts val="1400"/>
              </a:spcBef>
              <a:buNone/>
            </a:pPr>
            <a:r>
              <a:rPr lang="en-GB">
                <a:solidFill>
                  <a:schemeClr val="tx2">
                    <a:lumMod val="76000"/>
                  </a:schemeClr>
                </a:solidFill>
                <a:latin typeface="Calibri"/>
                <a:ea typeface="Calibri"/>
                <a:cs typeface="Calibri"/>
              </a:rPr>
              <a:t>Benefit is paid at a reduced rate i</a:t>
            </a:r>
            <a:r>
              <a:rPr lang="en-GB" dirty="0">
                <a:solidFill>
                  <a:schemeClr val="tx2">
                    <a:lumMod val="76000"/>
                  </a:schemeClr>
                </a:solidFill>
                <a:latin typeface="Calibri"/>
                <a:ea typeface="Open Sans"/>
                <a:cs typeface="Calibri"/>
              </a:rPr>
              <a:t>f someone does not meet </a:t>
            </a:r>
            <a:r>
              <a:rPr lang="en-GB">
                <a:solidFill>
                  <a:schemeClr val="tx2">
                    <a:lumMod val="76000"/>
                  </a:schemeClr>
                </a:solidFill>
                <a:latin typeface="Calibri"/>
                <a:ea typeface="Open Sans"/>
                <a:cs typeface="Calibri"/>
              </a:rPr>
              <a:t>work-related requirements</a:t>
            </a:r>
            <a:endParaRPr lang="en-GB">
              <a:solidFill>
                <a:schemeClr val="tx2">
                  <a:lumMod val="76000"/>
                </a:schemeClr>
              </a:solidFill>
              <a:ea typeface="Open Sans"/>
              <a:cs typeface="Calibri"/>
            </a:endParaRPr>
          </a:p>
          <a:p>
            <a:pPr marL="0" indent="0">
              <a:spcBef>
                <a:spcPts val="1400"/>
              </a:spcBef>
              <a:buNone/>
            </a:pPr>
            <a:r>
              <a:rPr lang="en-GB">
                <a:solidFill>
                  <a:srgbClr val="18375F"/>
                </a:solidFill>
                <a:ea typeface="+mn-lt"/>
                <a:cs typeface="+mn-lt"/>
              </a:rPr>
              <a:t>A daily amount (rate) of </a:t>
            </a:r>
            <a:r>
              <a:rPr lang="en-GB" err="1">
                <a:solidFill>
                  <a:srgbClr val="18375F"/>
                </a:solidFill>
                <a:ea typeface="+mn-lt"/>
                <a:cs typeface="+mn-lt"/>
              </a:rPr>
              <a:t>someone's </a:t>
            </a:r>
            <a:r>
              <a:rPr lang="en-GB">
                <a:solidFill>
                  <a:srgbClr val="18375F"/>
                </a:solidFill>
                <a:ea typeface="+mn-lt"/>
                <a:cs typeface="+mn-lt"/>
              </a:rPr>
              <a:t>full UC standard </a:t>
            </a:r>
            <a:r>
              <a:rPr lang="en-GB" dirty="0">
                <a:solidFill>
                  <a:srgbClr val="18375F"/>
                </a:solidFill>
                <a:ea typeface="+mn-lt"/>
                <a:cs typeface="+mn-lt"/>
              </a:rPr>
              <a:t>allowance will be taken off for each day the sanction applies. </a:t>
            </a:r>
            <a:endParaRPr lang="en-GB" dirty="0">
              <a:solidFill>
                <a:srgbClr val="000000"/>
              </a:solidFill>
              <a:ea typeface="+mn-lt"/>
              <a:cs typeface="+mn-lt"/>
            </a:endParaRPr>
          </a:p>
          <a:p>
            <a:pPr marL="0" indent="0">
              <a:spcBef>
                <a:spcPts val="1400"/>
              </a:spcBef>
              <a:buNone/>
            </a:pPr>
            <a:r>
              <a:rPr lang="en-GB">
                <a:solidFill>
                  <a:srgbClr val="18375F"/>
                </a:solidFill>
                <a:ea typeface="Calibri"/>
                <a:cs typeface="Calibri"/>
              </a:rPr>
              <a:t>Single 25+ : -£13.10 per day</a:t>
            </a:r>
            <a:endParaRPr lang="en-GB" dirty="0">
              <a:solidFill>
                <a:srgbClr val="18375F"/>
              </a:solidFill>
              <a:ea typeface="Calibri"/>
              <a:cs typeface="Calibri"/>
            </a:endParaRPr>
          </a:p>
          <a:p>
            <a:pPr marL="0" indent="0">
              <a:spcBef>
                <a:spcPts val="1400"/>
              </a:spcBef>
              <a:buNone/>
            </a:pPr>
            <a:r>
              <a:rPr lang="en-GB">
                <a:solidFill>
                  <a:schemeClr val="tx2">
                    <a:lumMod val="76000"/>
                  </a:schemeClr>
                </a:solidFill>
                <a:latin typeface="Calibri"/>
                <a:ea typeface="Calibri"/>
                <a:cs typeface="Calibri"/>
              </a:rPr>
              <a:t>Couple 25+: -£10.30</a:t>
            </a:r>
            <a:endParaRPr lang="en-GB" dirty="0">
              <a:solidFill>
                <a:schemeClr val="tx2">
                  <a:lumMod val="76000"/>
                </a:schemeClr>
              </a:solidFill>
              <a:latin typeface="Calibri"/>
              <a:ea typeface="Calibri"/>
              <a:cs typeface="Calibri"/>
            </a:endParaRPr>
          </a:p>
          <a:p>
            <a:pPr marL="0" indent="0">
              <a:spcBef>
                <a:spcPts val="1400"/>
              </a:spcBef>
              <a:buNone/>
            </a:pPr>
            <a:endParaRPr lang="en-GB" dirty="0">
              <a:solidFill>
                <a:schemeClr val="tx2">
                  <a:lumMod val="76000"/>
                </a:schemeClr>
              </a:solidFill>
              <a:latin typeface="Calibri"/>
              <a:ea typeface="Open Sans" panose="020B0606030504020204" pitchFamily="34" charset="0"/>
              <a:cs typeface="Calibri"/>
            </a:endParaRPr>
          </a:p>
          <a:p>
            <a:pPr marL="0" indent="0">
              <a:spcBef>
                <a:spcPts val="1400"/>
              </a:spcBef>
              <a:buNone/>
            </a:pPr>
            <a:endParaRPr lang="en-GB" dirty="0">
              <a:solidFill>
                <a:srgbClr val="18375F"/>
              </a:solidFill>
              <a:latin typeface="Calibri"/>
              <a:ea typeface="Open Sans" panose="020B0606030504020204" pitchFamily="34" charset="0"/>
              <a:cs typeface="Calibri"/>
            </a:endParaRPr>
          </a:p>
          <a:p>
            <a:pPr marL="0" indent="0">
              <a:spcBef>
                <a:spcPts val="1400"/>
              </a:spcBef>
              <a:buNone/>
            </a:pPr>
            <a:endParaRPr lang="en-GB" dirty="0">
              <a:solidFill>
                <a:srgbClr val="18375F"/>
              </a:solidFill>
              <a:latin typeface="Calibri"/>
              <a:ea typeface="Open Sans" panose="020B0606030504020204" pitchFamily="34" charset="0"/>
              <a:cs typeface="Calibri"/>
            </a:endParaRPr>
          </a:p>
          <a:p>
            <a:pPr marL="0" indent="0">
              <a:spcBef>
                <a:spcPts val="1400"/>
              </a:spcBef>
              <a:buNone/>
            </a:pPr>
            <a:endParaRPr lang="en-GB" dirty="0">
              <a:solidFill>
                <a:srgbClr val="000000"/>
              </a:solidFill>
              <a:latin typeface="Calibri"/>
              <a:ea typeface="Open Sans" panose="020B0606030504020204" pitchFamily="34" charset="0"/>
              <a:cs typeface="Calibri"/>
            </a:endParaRPr>
          </a:p>
          <a:p>
            <a:pPr>
              <a:spcBef>
                <a:spcPts val="1400"/>
              </a:spcBef>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978634" y="369961"/>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000" b="1">
                <a:solidFill>
                  <a:schemeClr val="tx2"/>
                </a:solidFill>
                <a:latin typeface="Open Sans"/>
                <a:ea typeface="Open Sans"/>
                <a:cs typeface="Open Sans"/>
              </a:rPr>
              <a:t>Sanctions</a:t>
            </a:r>
            <a:endParaRPr lang="en-GB" sz="3000" b="1" dirty="0">
              <a:solidFill>
                <a:schemeClr val="tx2"/>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139137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9" name="Rectangle 8"/>
          <p:cNvSpPr/>
          <p:nvPr/>
        </p:nvSpPr>
        <p:spPr>
          <a:xfrm>
            <a:off x="978634" y="369961"/>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dirty="0">
                <a:solidFill>
                  <a:schemeClr val="tx2"/>
                </a:solidFill>
                <a:latin typeface="Open Sans"/>
                <a:ea typeface="Open Sans"/>
                <a:cs typeface="Open Sans"/>
              </a:rPr>
              <a:t>Sanctions- How long is someone </a:t>
            </a:r>
            <a:r>
              <a:rPr lang="en-GB" sz="2800" b="1">
                <a:solidFill>
                  <a:schemeClr val="tx2"/>
                </a:solidFill>
                <a:latin typeface="Open Sans"/>
                <a:ea typeface="Open Sans"/>
                <a:cs typeface="Open Sans"/>
              </a:rPr>
              <a:t>sanctioned? </a:t>
            </a:r>
            <a:endParaRPr lang="en-GB" sz="2800" b="1" dirty="0">
              <a:solidFill>
                <a:schemeClr val="tx2"/>
              </a:solidFill>
              <a:latin typeface="Open Sans"/>
              <a:ea typeface="Open Sans"/>
              <a:cs typeface="Open Sans"/>
            </a:endParaRPr>
          </a:p>
        </p:txBody>
      </p:sp>
      <p:graphicFrame>
        <p:nvGraphicFramePr>
          <p:cNvPr id="2" name="Table 1">
            <a:extLst>
              <a:ext uri="{FF2B5EF4-FFF2-40B4-BE49-F238E27FC236}">
                <a16:creationId xmlns:a16="http://schemas.microsoft.com/office/drawing/2014/main" id="{88FA3F2C-7233-E27D-3726-558A94C110C4}"/>
              </a:ext>
            </a:extLst>
          </p:cNvPr>
          <p:cNvGraphicFramePr>
            <a:graphicFrameLocks noGrp="1"/>
          </p:cNvGraphicFramePr>
          <p:nvPr>
            <p:extLst>
              <p:ext uri="{D42A27DB-BD31-4B8C-83A1-F6EECF244321}">
                <p14:modId xmlns:p14="http://schemas.microsoft.com/office/powerpoint/2010/main" val="1165730300"/>
              </p:ext>
            </p:extLst>
          </p:nvPr>
        </p:nvGraphicFramePr>
        <p:xfrm>
          <a:off x="625415" y="1283179"/>
          <a:ext cx="7897801" cy="3696201"/>
        </p:xfrm>
        <a:graphic>
          <a:graphicData uri="http://schemas.openxmlformats.org/drawingml/2006/table">
            <a:tbl>
              <a:tblPr firstRow="1" bandRow="1">
                <a:tableStyleId>{5C22544A-7EE6-4342-B048-85BDC9FD1C3A}</a:tableStyleId>
              </a:tblPr>
              <a:tblGrid>
                <a:gridCol w="1240756">
                  <a:extLst>
                    <a:ext uri="{9D8B030D-6E8A-4147-A177-3AD203B41FA5}">
                      <a16:colId xmlns:a16="http://schemas.microsoft.com/office/drawing/2014/main" val="1466187693"/>
                    </a:ext>
                  </a:extLst>
                </a:gridCol>
                <a:gridCol w="3503382">
                  <a:extLst>
                    <a:ext uri="{9D8B030D-6E8A-4147-A177-3AD203B41FA5}">
                      <a16:colId xmlns:a16="http://schemas.microsoft.com/office/drawing/2014/main" val="841134278"/>
                    </a:ext>
                  </a:extLst>
                </a:gridCol>
                <a:gridCol w="3153663">
                  <a:extLst>
                    <a:ext uri="{9D8B030D-6E8A-4147-A177-3AD203B41FA5}">
                      <a16:colId xmlns:a16="http://schemas.microsoft.com/office/drawing/2014/main" val="3831171911"/>
                    </a:ext>
                  </a:extLst>
                </a:gridCol>
              </a:tblGrid>
              <a:tr h="451184">
                <a:tc>
                  <a:txBody>
                    <a:bodyPr/>
                    <a:lstStyle/>
                    <a:p>
                      <a:pPr algn="ctr"/>
                      <a:r>
                        <a:rPr lang="en-GB" sz="2400"/>
                        <a:t>Rate</a:t>
                      </a:r>
                    </a:p>
                  </a:txBody>
                  <a:tcPr/>
                </a:tc>
                <a:tc>
                  <a:txBody>
                    <a:bodyPr/>
                    <a:lstStyle/>
                    <a:p>
                      <a:pPr algn="ctr"/>
                      <a:r>
                        <a:rPr lang="en-GB" sz="2400"/>
                        <a:t>Reason</a:t>
                      </a:r>
                    </a:p>
                  </a:txBody>
                  <a:tcPr/>
                </a:tc>
                <a:tc>
                  <a:txBody>
                    <a:bodyPr/>
                    <a:lstStyle/>
                    <a:p>
                      <a:pPr lvl="0" algn="ctr">
                        <a:buNone/>
                      </a:pPr>
                      <a:r>
                        <a:rPr lang="en-GB" sz="2400"/>
                        <a:t>Duration</a:t>
                      </a:r>
                    </a:p>
                  </a:txBody>
                  <a:tcPr/>
                </a:tc>
                <a:extLst>
                  <a:ext uri="{0D108BD9-81ED-4DB2-BD59-A6C34878D82A}">
                    <a16:rowId xmlns:a16="http://schemas.microsoft.com/office/drawing/2014/main" val="2737643866"/>
                  </a:ext>
                </a:extLst>
              </a:tr>
              <a:tr h="1105401">
                <a:tc>
                  <a:txBody>
                    <a:bodyPr/>
                    <a:lstStyle/>
                    <a:p>
                      <a:r>
                        <a:rPr lang="en-GB" sz="1600"/>
                        <a:t>High</a:t>
                      </a:r>
                    </a:p>
                  </a:txBody>
                  <a:tcPr/>
                </a:tc>
                <a:tc>
                  <a:txBody>
                    <a:bodyPr/>
                    <a:lstStyle/>
                    <a:p>
                      <a:pPr marL="285750" lvl="0" indent="-285750">
                        <a:buFont typeface="Arial"/>
                        <a:buChar char="•"/>
                      </a:pPr>
                      <a:r>
                        <a:rPr lang="en-GB" sz="1600" b="0" i="0" u="none" strike="noStrike" baseline="0" noProof="0" dirty="0">
                          <a:solidFill>
                            <a:srgbClr val="000000"/>
                          </a:solidFill>
                          <a:latin typeface="Calibri"/>
                          <a:ea typeface="Calibri"/>
                          <a:cs typeface="Calibri"/>
                        </a:rPr>
                        <a:t>Failing to apply for or accept </a:t>
                      </a:r>
                      <a:r>
                        <a:rPr lang="en-GB" sz="1600" b="1" i="0" u="none" strike="noStrike" baseline="0" noProof="0" dirty="0">
                          <a:solidFill>
                            <a:srgbClr val="000000"/>
                          </a:solidFill>
                          <a:latin typeface="Calibri"/>
                          <a:ea typeface="Calibri"/>
                          <a:cs typeface="Calibri"/>
                        </a:rPr>
                        <a:t>paid work</a:t>
                      </a:r>
                    </a:p>
                    <a:p>
                      <a:pPr marL="285750" lvl="0" indent="-285750">
                        <a:buFont typeface="Arial"/>
                        <a:buChar char="•"/>
                      </a:pPr>
                      <a:r>
                        <a:rPr lang="en-GB" sz="1600" b="0" i="0" u="none" strike="noStrike" baseline="0" noProof="0">
                          <a:solidFill>
                            <a:srgbClr val="000000"/>
                          </a:solidFill>
                          <a:latin typeface="Calibri"/>
                          <a:ea typeface="Calibri"/>
                          <a:cs typeface="Calibri"/>
                        </a:rPr>
                        <a:t>Ceasing </a:t>
                      </a:r>
                      <a:r>
                        <a:rPr lang="en-GB" sz="1600" b="1" i="0" u="none" strike="noStrike" baseline="0" noProof="0">
                          <a:solidFill>
                            <a:srgbClr val="000000"/>
                          </a:solidFill>
                          <a:latin typeface="Calibri"/>
                          <a:ea typeface="Calibri"/>
                          <a:cs typeface="Calibri"/>
                        </a:rPr>
                        <a:t>paid work</a:t>
                      </a:r>
                      <a:r>
                        <a:rPr lang="en-GB" sz="1600" b="0" i="0" u="none" strike="noStrike" baseline="0" noProof="0">
                          <a:solidFill>
                            <a:srgbClr val="000000"/>
                          </a:solidFill>
                          <a:latin typeface="Calibri"/>
                          <a:ea typeface="Calibri"/>
                          <a:cs typeface="Calibri"/>
                        </a:rPr>
                        <a:t> or losing pay by choice or through misconduct</a:t>
                      </a:r>
                      <a:endParaRPr lang="en-GB"/>
                    </a:p>
                  </a:txBody>
                  <a:tcPr/>
                </a:tc>
                <a:tc>
                  <a:txBody>
                    <a:bodyPr/>
                    <a:lstStyle/>
                    <a:p>
                      <a:pPr lvl="0">
                        <a:buNone/>
                      </a:pPr>
                      <a:r>
                        <a:rPr lang="en-US" sz="1600" b="0" i="0" u="none" strike="noStrike" baseline="0" noProof="0">
                          <a:solidFill>
                            <a:srgbClr val="000000"/>
                          </a:solidFill>
                          <a:latin typeface="Calibri"/>
                          <a:ea typeface="Calibri"/>
                          <a:cs typeface="Calibri"/>
                        </a:rPr>
                        <a:t>91 days</a:t>
                      </a:r>
                    </a:p>
                    <a:p>
                      <a:pPr lvl="0">
                        <a:buNone/>
                      </a:pPr>
                      <a:r>
                        <a:rPr lang="en-US" sz="1600" b="0" i="0" u="none" strike="noStrike" baseline="0" noProof="0">
                          <a:solidFill>
                            <a:srgbClr val="000000"/>
                          </a:solidFill>
                          <a:latin typeface="Calibri"/>
                          <a:ea typeface="Calibri"/>
                          <a:cs typeface="Calibri"/>
                        </a:rPr>
                        <a:t>Could be doubled if had a high </a:t>
                      </a:r>
                      <a:r>
                        <a:rPr lang="en-US" sz="1600" b="0" i="0" u="none" strike="noStrike" baseline="0" noProof="0" dirty="0">
                          <a:solidFill>
                            <a:srgbClr val="000000"/>
                          </a:solidFill>
                          <a:latin typeface="Calibri"/>
                          <a:ea typeface="Calibri"/>
                          <a:cs typeface="Calibri"/>
                        </a:rPr>
                        <a:t>sanction already in the last year</a:t>
                      </a:r>
                    </a:p>
                  </a:txBody>
                  <a:tcPr/>
                </a:tc>
                <a:extLst>
                  <a:ext uri="{0D108BD9-81ED-4DB2-BD59-A6C34878D82A}">
                    <a16:rowId xmlns:a16="http://schemas.microsoft.com/office/drawing/2014/main" val="4178089913"/>
                  </a:ext>
                </a:extLst>
              </a:tr>
              <a:tr h="671125">
                <a:tc>
                  <a:txBody>
                    <a:bodyPr/>
                    <a:lstStyle/>
                    <a:p>
                      <a:r>
                        <a:rPr lang="en-GB" sz="1600"/>
                        <a:t>Medium</a:t>
                      </a:r>
                    </a:p>
                  </a:txBody>
                  <a:tcPr/>
                </a:tc>
                <a:tc>
                  <a:txBody>
                    <a:bodyPr/>
                    <a:lstStyle/>
                    <a:p>
                      <a:pPr lvl="0">
                        <a:buNone/>
                      </a:pPr>
                      <a:r>
                        <a:rPr lang="en-GB" sz="1600" b="0" i="0" u="none" strike="noStrike" baseline="0" noProof="0" dirty="0">
                          <a:solidFill>
                            <a:srgbClr val="000000"/>
                          </a:solidFill>
                          <a:latin typeface="Calibri"/>
                          <a:ea typeface="Calibri"/>
                          <a:cs typeface="Calibri"/>
                        </a:rPr>
                        <a:t>Failing to do enough to get work </a:t>
                      </a:r>
                      <a:r>
                        <a:rPr lang="en-GB" sz="1600" b="0" i="0" u="none" strike="noStrike" baseline="0" noProof="0" dirty="0" err="1">
                          <a:solidFill>
                            <a:srgbClr val="000000"/>
                          </a:solidFill>
                          <a:latin typeface="Calibri"/>
                          <a:ea typeface="Calibri"/>
                          <a:cs typeface="Calibri"/>
                        </a:rPr>
                        <a:t>e.g</a:t>
                      </a:r>
                      <a:r>
                        <a:rPr lang="en-GB" sz="1600" b="0" i="0" u="none" strike="noStrike" baseline="0" noProof="0" dirty="0">
                          <a:solidFill>
                            <a:srgbClr val="000000"/>
                          </a:solidFill>
                          <a:latin typeface="Calibri"/>
                          <a:ea typeface="Calibri"/>
                          <a:cs typeface="Calibri"/>
                        </a:rPr>
                        <a:t> </a:t>
                      </a:r>
                      <a:endParaRPr lang="en-US" sz="1600" dirty="0"/>
                    </a:p>
                    <a:p>
                      <a:pPr marL="285750" lvl="0" indent="-285750">
                        <a:buFont typeface="Calibri"/>
                        <a:buChar char="-"/>
                      </a:pPr>
                      <a:r>
                        <a:rPr lang="en-GB" sz="1600" b="0" i="0" u="none" strike="noStrike" baseline="0" noProof="0">
                          <a:solidFill>
                            <a:srgbClr val="000000"/>
                          </a:solidFill>
                          <a:latin typeface="Calibri"/>
                          <a:ea typeface="Calibri"/>
                          <a:cs typeface="Calibri"/>
                        </a:rPr>
                        <a:t>Not applying for a job when asked to</a:t>
                      </a:r>
                      <a:endParaRPr lang="en-US" sz="1600"/>
                    </a:p>
                    <a:p>
                      <a:pPr marL="285750" lvl="0" indent="-285750">
                        <a:buFont typeface="Calibri"/>
                        <a:buChar char="-"/>
                      </a:pPr>
                      <a:r>
                        <a:rPr lang="en-GB" sz="1600" b="0" i="0" u="none" strike="noStrike" baseline="0" noProof="0">
                          <a:solidFill>
                            <a:srgbClr val="000000"/>
                          </a:solidFill>
                          <a:latin typeface="Calibri"/>
                          <a:ea typeface="Calibri"/>
                          <a:cs typeface="Calibri"/>
                        </a:rPr>
                        <a:t>Not being available for work/interviews  </a:t>
                      </a:r>
                    </a:p>
                  </a:txBody>
                  <a:tcPr/>
                </a:tc>
                <a:tc>
                  <a:txBody>
                    <a:bodyPr/>
                    <a:lstStyle/>
                    <a:p>
                      <a:pPr lvl="0">
                        <a:buNone/>
                      </a:pPr>
                      <a:r>
                        <a:rPr lang="en-GB" sz="1600" b="0" i="0" u="none" strike="noStrike" baseline="0" noProof="0">
                          <a:solidFill>
                            <a:srgbClr val="000000"/>
                          </a:solidFill>
                          <a:latin typeface="Calibri"/>
                          <a:ea typeface="Calibri"/>
                          <a:cs typeface="Calibri"/>
                        </a:rPr>
                        <a:t>28 days</a:t>
                      </a:r>
                    </a:p>
                    <a:p>
                      <a:pPr lvl="0">
                        <a:buNone/>
                      </a:pPr>
                      <a:r>
                        <a:rPr lang="en-GB" sz="1600" b="0" i="0" u="none" strike="noStrike" baseline="0" noProof="0">
                          <a:solidFill>
                            <a:srgbClr val="000000"/>
                          </a:solidFill>
                          <a:latin typeface="Calibri"/>
                          <a:ea typeface="Calibri"/>
                          <a:cs typeface="Calibri"/>
                        </a:rPr>
                        <a:t>Can be 91 days if had a medium sanction already in the last year</a:t>
                      </a:r>
                      <a:endParaRPr lang="en-GB" sz="1600" b="0" i="0" u="none" strike="noStrike" baseline="0" noProof="0" dirty="0">
                        <a:solidFill>
                          <a:srgbClr val="000000"/>
                        </a:solidFill>
                        <a:latin typeface="Calibri"/>
                        <a:ea typeface="Calibri"/>
                        <a:cs typeface="Calibri"/>
                      </a:endParaRPr>
                    </a:p>
                  </a:txBody>
                  <a:tcPr/>
                </a:tc>
                <a:extLst>
                  <a:ext uri="{0D108BD9-81ED-4DB2-BD59-A6C34878D82A}">
                    <a16:rowId xmlns:a16="http://schemas.microsoft.com/office/drawing/2014/main" val="2809125957"/>
                  </a:ext>
                </a:extLst>
              </a:tr>
              <a:tr h="766999">
                <a:tc>
                  <a:txBody>
                    <a:bodyPr/>
                    <a:lstStyle/>
                    <a:p>
                      <a:r>
                        <a:rPr lang="en-GB" sz="1600"/>
                        <a:t>Low</a:t>
                      </a:r>
                    </a:p>
                  </a:txBody>
                  <a:tcPr/>
                </a:tc>
                <a:tc>
                  <a:txBody>
                    <a:bodyPr/>
                    <a:lstStyle/>
                    <a:p>
                      <a:pPr lvl="0">
                        <a:buNone/>
                      </a:pPr>
                      <a:r>
                        <a:rPr lang="en-GB" sz="1600" b="0" i="0" u="none" strike="noStrike" baseline="0" noProof="0" dirty="0">
                          <a:solidFill>
                            <a:srgbClr val="000000"/>
                          </a:solidFill>
                          <a:latin typeface="Calibri"/>
                          <a:ea typeface="Calibri"/>
                          <a:cs typeface="Calibri"/>
                        </a:rPr>
                        <a:t>Any other failures </a:t>
                      </a:r>
                      <a:r>
                        <a:rPr lang="en-GB" sz="1600" b="0" i="0" u="none" strike="noStrike" baseline="0" noProof="0" dirty="0" err="1">
                          <a:solidFill>
                            <a:srgbClr val="000000"/>
                          </a:solidFill>
                          <a:latin typeface="Calibri"/>
                          <a:ea typeface="Calibri"/>
                          <a:cs typeface="Calibri"/>
                        </a:rPr>
                        <a:t>e.g</a:t>
                      </a:r>
                      <a:r>
                        <a:rPr lang="en-GB" sz="1600" b="0" i="0" u="none" strike="noStrike" baseline="0" noProof="0" dirty="0">
                          <a:solidFill>
                            <a:srgbClr val="000000"/>
                          </a:solidFill>
                          <a:latin typeface="Calibri"/>
                          <a:ea typeface="Calibri"/>
                          <a:cs typeface="Calibri"/>
                        </a:rPr>
                        <a:t>:</a:t>
                      </a:r>
                      <a:endParaRPr lang="en-US" dirty="0"/>
                    </a:p>
                    <a:p>
                      <a:pPr marL="285750" lvl="0" indent="-285750">
                        <a:buFont typeface="Calibri"/>
                        <a:buChar char="-"/>
                      </a:pPr>
                      <a:r>
                        <a:rPr lang="en-GB" sz="1600" b="0" i="0" u="none" strike="noStrike" baseline="0" noProof="0" dirty="0">
                          <a:solidFill>
                            <a:srgbClr val="000000"/>
                          </a:solidFill>
                          <a:latin typeface="Calibri"/>
                          <a:ea typeface="Calibri"/>
                          <a:cs typeface="Calibri"/>
                        </a:rPr>
                        <a:t>Failing to attend appointment</a:t>
                      </a:r>
                      <a:endParaRPr lang="en-GB" sz="1600" dirty="0"/>
                    </a:p>
                    <a:p>
                      <a:pPr marL="285750" lvl="0" indent="-285750">
                        <a:buFont typeface="Calibri"/>
                        <a:buChar char="-"/>
                      </a:pPr>
                      <a:r>
                        <a:rPr lang="en-GB" sz="1600" b="0" i="0" u="none" strike="noStrike" baseline="0" noProof="0" dirty="0">
                          <a:solidFill>
                            <a:srgbClr val="000000"/>
                          </a:solidFill>
                          <a:latin typeface="Calibri"/>
                          <a:ea typeface="Calibri"/>
                          <a:cs typeface="Calibri"/>
                        </a:rPr>
                        <a:t>Failing to take particular action to get paid work</a:t>
                      </a:r>
                      <a:endParaRPr lang="en-GB" sz="1600"/>
                    </a:p>
                  </a:txBody>
                  <a:tcPr/>
                </a:tc>
                <a:tc>
                  <a:txBody>
                    <a:bodyPr/>
                    <a:lstStyle/>
                    <a:p>
                      <a:pPr lvl="0">
                        <a:buNone/>
                      </a:pPr>
                      <a:r>
                        <a:rPr lang="en-GB" sz="1600" b="0" i="0" u="none" strike="noStrike" baseline="0" noProof="0" dirty="0">
                          <a:solidFill>
                            <a:srgbClr val="000000"/>
                          </a:solidFill>
                          <a:latin typeface="Calibri"/>
                          <a:ea typeface="Calibri"/>
                          <a:cs typeface="Calibri"/>
                        </a:rPr>
                        <a:t>7 days + however long it takes to do </a:t>
                      </a:r>
                      <a:r>
                        <a:rPr lang="en-GB" sz="1600" b="0" i="0" u="none" strike="noStrike" baseline="0" noProof="0">
                          <a:solidFill>
                            <a:srgbClr val="000000"/>
                          </a:solidFill>
                          <a:latin typeface="Calibri"/>
                          <a:ea typeface="Calibri"/>
                          <a:cs typeface="Calibri"/>
                        </a:rPr>
                        <a:t>the required action </a:t>
                      </a:r>
                    </a:p>
                  </a:txBody>
                  <a:tcPr/>
                </a:tc>
                <a:extLst>
                  <a:ext uri="{0D108BD9-81ED-4DB2-BD59-A6C34878D82A}">
                    <a16:rowId xmlns:a16="http://schemas.microsoft.com/office/drawing/2014/main" val="1764366625"/>
                  </a:ext>
                </a:extLst>
              </a:tr>
            </a:tbl>
          </a:graphicData>
        </a:graphic>
      </p:graphicFrame>
    </p:spTree>
    <p:extLst>
      <p:ext uri="{BB962C8B-B14F-4D97-AF65-F5344CB8AC3E}">
        <p14:creationId xmlns:p14="http://schemas.microsoft.com/office/powerpoint/2010/main" val="1133168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73F27-3E4A-90F9-E138-118AF649DD5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7CC48CE-E483-EBF9-B351-5EC62F7CA60F}"/>
              </a:ext>
            </a:extLst>
          </p:cNvPr>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a:extLst>
              <a:ext uri="{FF2B5EF4-FFF2-40B4-BE49-F238E27FC236}">
                <a16:creationId xmlns:a16="http://schemas.microsoft.com/office/drawing/2014/main" id="{22F88E7F-2741-ED5E-38C5-9C876FCD2962}"/>
              </a:ext>
            </a:extLst>
          </p:cNvPr>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a:extLst>
              <a:ext uri="{FF2B5EF4-FFF2-40B4-BE49-F238E27FC236}">
                <a16:creationId xmlns:a16="http://schemas.microsoft.com/office/drawing/2014/main" id="{04997D41-98A1-61E9-7FFD-01E2BC979751}"/>
              </a:ext>
            </a:extLst>
          </p:cNvPr>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6" name="Content Placeholder 5">
            <a:extLst>
              <a:ext uri="{FF2B5EF4-FFF2-40B4-BE49-F238E27FC236}">
                <a16:creationId xmlns:a16="http://schemas.microsoft.com/office/drawing/2014/main" id="{54D159B6-3B2D-847D-5524-352A01CDDA62}"/>
              </a:ext>
            </a:extLst>
          </p:cNvPr>
          <p:cNvSpPr>
            <a:spLocks noGrp="1"/>
          </p:cNvSpPr>
          <p:nvPr>
            <p:ph idx="1"/>
          </p:nvPr>
        </p:nvSpPr>
        <p:spPr>
          <a:xfrm>
            <a:off x="978634" y="1400050"/>
            <a:ext cx="7517011" cy="3628598"/>
          </a:xfrm>
          <a:ln>
            <a:noFill/>
          </a:ln>
        </p:spPr>
        <p:txBody>
          <a:bodyPr vert="horz" lIns="91440" tIns="45720" rIns="91440" bIns="45720" rtlCol="0" anchor="t">
            <a:normAutofit/>
          </a:bodyPr>
          <a:lstStyle/>
          <a:p>
            <a:pPr marL="342900" indent="-342900">
              <a:spcBef>
                <a:spcPts val="1400"/>
              </a:spcBef>
              <a:buFont typeface="Wingdings" panose="020B0604020202020204" pitchFamily="34" charset="0"/>
              <a:buChar char="ü"/>
            </a:pPr>
            <a:r>
              <a:rPr lang="en-GB" dirty="0">
                <a:solidFill>
                  <a:schemeClr val="tx2">
                    <a:lumMod val="76000"/>
                  </a:schemeClr>
                </a:solidFill>
                <a:latin typeface="Calibri"/>
                <a:ea typeface="Open Sans"/>
                <a:cs typeface="Calibri"/>
              </a:rPr>
              <a:t>Speak to Work coach, explain why </a:t>
            </a:r>
            <a:r>
              <a:rPr lang="en-GB">
                <a:solidFill>
                  <a:schemeClr val="tx2">
                    <a:lumMod val="76000"/>
                  </a:schemeClr>
                </a:solidFill>
                <a:latin typeface="Calibri"/>
                <a:ea typeface="Open Sans"/>
                <a:cs typeface="Calibri"/>
              </a:rPr>
              <a:t>someone</a:t>
            </a:r>
            <a:r>
              <a:rPr lang="en-GB" dirty="0">
                <a:solidFill>
                  <a:schemeClr val="tx2">
                    <a:lumMod val="76000"/>
                  </a:schemeClr>
                </a:solidFill>
                <a:latin typeface="Calibri"/>
                <a:ea typeface="Open Sans"/>
                <a:cs typeface="Calibri"/>
              </a:rPr>
              <a:t> did or did not do something, provide "good reason",  </a:t>
            </a:r>
            <a:endParaRPr lang="en-US" dirty="0">
              <a:solidFill>
                <a:schemeClr val="tx2">
                  <a:lumMod val="76000"/>
                </a:schemeClr>
              </a:solidFill>
              <a:latin typeface="Calibri"/>
              <a:ea typeface="Open Sans"/>
              <a:cs typeface="Calibri"/>
            </a:endParaRPr>
          </a:p>
          <a:p>
            <a:pPr marL="342900" indent="-342900">
              <a:spcBef>
                <a:spcPts val="1400"/>
              </a:spcBef>
              <a:buFont typeface="Wingdings" panose="020B0604020202020204" pitchFamily="34" charset="0"/>
              <a:buChar char="ü"/>
            </a:pPr>
            <a:r>
              <a:rPr lang="en-GB">
                <a:solidFill>
                  <a:schemeClr val="tx2">
                    <a:lumMod val="76000"/>
                  </a:schemeClr>
                </a:solidFill>
                <a:latin typeface="Calibri"/>
                <a:ea typeface="Open Sans"/>
                <a:cs typeface="Calibri"/>
              </a:rPr>
              <a:t>Inform in advance where possible</a:t>
            </a:r>
            <a:endParaRPr lang="en-US">
              <a:solidFill>
                <a:schemeClr val="tx2">
                  <a:lumMod val="76000"/>
                </a:schemeClr>
              </a:solidFill>
              <a:ea typeface="Open Sans"/>
              <a:cs typeface="Calibri"/>
            </a:endParaRPr>
          </a:p>
          <a:p>
            <a:pPr marL="342900" indent="-342900">
              <a:spcBef>
                <a:spcPts val="1400"/>
              </a:spcBef>
              <a:buFont typeface="Wingdings" panose="020B0604020202020204" pitchFamily="34" charset="0"/>
              <a:buChar char="ü"/>
            </a:pPr>
            <a:r>
              <a:rPr lang="en-GB">
                <a:solidFill>
                  <a:schemeClr val="tx2">
                    <a:lumMod val="76000"/>
                  </a:schemeClr>
                </a:solidFill>
                <a:ea typeface="Open Sans"/>
                <a:cs typeface="Calibri"/>
              </a:rPr>
              <a:t>Challenge decision</a:t>
            </a:r>
            <a:endParaRPr lang="en-GB" dirty="0">
              <a:solidFill>
                <a:schemeClr val="tx2">
                  <a:lumMod val="76000"/>
                </a:schemeClr>
              </a:solidFill>
              <a:ea typeface="Open Sans"/>
              <a:cs typeface="Calibri"/>
            </a:endParaRPr>
          </a:p>
          <a:p>
            <a:pPr marL="342900" indent="-342900">
              <a:spcBef>
                <a:spcPts val="1400"/>
              </a:spcBef>
              <a:buFont typeface="Wingdings" panose="020B0604020202020204" pitchFamily="34" charset="0"/>
              <a:buChar char="ü"/>
            </a:pPr>
            <a:r>
              <a:rPr lang="en-GB">
                <a:solidFill>
                  <a:schemeClr val="tx2">
                    <a:lumMod val="76000"/>
                  </a:schemeClr>
                </a:solidFill>
                <a:ea typeface="Open Sans"/>
                <a:cs typeface="Calibri"/>
              </a:rPr>
              <a:t>Seek advice</a:t>
            </a:r>
            <a:endParaRPr lang="en-GB" dirty="0">
              <a:solidFill>
                <a:schemeClr val="tx2">
                  <a:lumMod val="76000"/>
                </a:schemeClr>
              </a:solidFill>
              <a:ea typeface="Open Sans"/>
              <a:cs typeface="Calibri"/>
            </a:endParaRPr>
          </a:p>
          <a:p>
            <a:pPr marL="0" indent="0">
              <a:spcBef>
                <a:spcPts val="1400"/>
              </a:spcBef>
              <a:buNone/>
            </a:pPr>
            <a:r>
              <a:rPr lang="en-GB" dirty="0">
                <a:solidFill>
                  <a:schemeClr val="tx2">
                    <a:lumMod val="76000"/>
                  </a:schemeClr>
                </a:solidFill>
                <a:ea typeface="Calibri"/>
                <a:cs typeface="Calibri"/>
              </a:rPr>
              <a:t>May be able to get UC hardship payments </a:t>
            </a:r>
            <a:r>
              <a:rPr lang="en-GB">
                <a:solidFill>
                  <a:schemeClr val="tx2">
                    <a:lumMod val="76000"/>
                  </a:schemeClr>
                </a:solidFill>
                <a:ea typeface="Calibri"/>
                <a:cs typeface="Calibri"/>
              </a:rPr>
              <a:t>if someone has been sanctioned.</a:t>
            </a:r>
            <a:endParaRPr lang="en-GB">
              <a:solidFill>
                <a:schemeClr val="tx2">
                  <a:lumMod val="76000"/>
                </a:schemeClr>
              </a:solidFill>
            </a:endParaRPr>
          </a:p>
          <a:p>
            <a:pPr marL="0" indent="0">
              <a:spcBef>
                <a:spcPts val="1400"/>
              </a:spcBef>
              <a:buNone/>
            </a:pPr>
            <a:endParaRPr lang="en-GB" dirty="0">
              <a:solidFill>
                <a:srgbClr val="000000"/>
              </a:solidFill>
              <a:latin typeface="Calibri"/>
              <a:ea typeface="Open Sans" panose="020B0606030504020204" pitchFamily="34" charset="0"/>
              <a:cs typeface="Calibri"/>
            </a:endParaRPr>
          </a:p>
          <a:p>
            <a:pPr>
              <a:spcBef>
                <a:spcPts val="1400"/>
              </a:spcBef>
              <a:buFont typeface="Wingdings" panose="020B0604020202020204" pitchFamily="34" charset="0"/>
              <a:buChar char="ü"/>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39D62861-6063-2704-6776-E74F4C5C752D}"/>
              </a:ext>
            </a:extLst>
          </p:cNvPr>
          <p:cNvSpPr/>
          <p:nvPr/>
        </p:nvSpPr>
        <p:spPr>
          <a:xfrm>
            <a:off x="978634" y="369961"/>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000" b="1">
                <a:solidFill>
                  <a:schemeClr val="tx2"/>
                </a:solidFill>
                <a:latin typeface="Open Sans"/>
                <a:ea typeface="Open Sans"/>
                <a:cs typeface="Open Sans"/>
              </a:rPr>
              <a:t>Sanctions</a:t>
            </a:r>
            <a:endParaRPr lang="en-GB" sz="3000" b="1" dirty="0">
              <a:solidFill>
                <a:schemeClr val="tx2"/>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74044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ontent Placeholder 5"/>
          <p:cNvSpPr>
            <a:spLocks noGrp="1"/>
          </p:cNvSpPr>
          <p:nvPr>
            <p:ph idx="1"/>
          </p:nvPr>
        </p:nvSpPr>
        <p:spPr>
          <a:xfrm>
            <a:off x="978634" y="1400050"/>
            <a:ext cx="7517011" cy="3628598"/>
          </a:xfrm>
          <a:ln>
            <a:noFill/>
          </a:ln>
        </p:spPr>
        <p:txBody>
          <a:bodyPr vert="horz" lIns="91440" tIns="45720" rIns="91440" bIns="45720" rtlCol="0" anchor="t">
            <a:normAutofit/>
          </a:bodyPr>
          <a:lstStyle/>
          <a:p>
            <a:pPr>
              <a:spcBef>
                <a:spcPts val="1400"/>
              </a:spcBef>
            </a:pPr>
            <a:endParaRPr lang="en-GB" dirty="0">
              <a:solidFill>
                <a:srgbClr val="000000"/>
              </a:solidFill>
              <a:latin typeface="Calibri"/>
              <a:ea typeface="Open Sans" panose="020B0606030504020204" pitchFamily="34" charset="0"/>
              <a:cs typeface="Calibri"/>
            </a:endParaRPr>
          </a:p>
          <a:p>
            <a:pPr>
              <a:spcBef>
                <a:spcPts val="1400"/>
              </a:spcBef>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978634" y="369961"/>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000" b="1">
                <a:solidFill>
                  <a:schemeClr val="tx2"/>
                </a:solidFill>
                <a:latin typeface="Open Sans"/>
                <a:ea typeface="Open Sans"/>
                <a:cs typeface="Open Sans"/>
              </a:rPr>
              <a:t>Benefit cap</a:t>
            </a:r>
            <a:endParaRPr lang="en-US">
              <a:solidFill>
                <a:schemeClr val="tx2"/>
              </a:solidFill>
            </a:endParaRPr>
          </a:p>
        </p:txBody>
      </p:sp>
      <p:graphicFrame>
        <p:nvGraphicFramePr>
          <p:cNvPr id="4" name="Table 3">
            <a:extLst>
              <a:ext uri="{FF2B5EF4-FFF2-40B4-BE49-F238E27FC236}">
                <a16:creationId xmlns:a16="http://schemas.microsoft.com/office/drawing/2014/main" id="{06CEA112-A721-D005-08F0-B55A42178D34}"/>
              </a:ext>
            </a:extLst>
          </p:cNvPr>
          <p:cNvGraphicFramePr>
            <a:graphicFrameLocks noGrp="1"/>
          </p:cNvGraphicFramePr>
          <p:nvPr>
            <p:extLst>
              <p:ext uri="{D42A27DB-BD31-4B8C-83A1-F6EECF244321}">
                <p14:modId xmlns:p14="http://schemas.microsoft.com/office/powerpoint/2010/main" val="2846381465"/>
              </p:ext>
            </p:extLst>
          </p:nvPr>
        </p:nvGraphicFramePr>
        <p:xfrm>
          <a:off x="1528762" y="1621020"/>
          <a:ext cx="6086475" cy="3001328"/>
        </p:xfrm>
        <a:graphic>
          <a:graphicData uri="http://schemas.openxmlformats.org/drawingml/2006/table">
            <a:tbl>
              <a:tblPr bandRow="1">
                <a:tableStyleId>{5C22544A-7EE6-4342-B048-85BDC9FD1C3A}</a:tableStyleId>
              </a:tblPr>
              <a:tblGrid>
                <a:gridCol w="2352675">
                  <a:extLst>
                    <a:ext uri="{9D8B030D-6E8A-4147-A177-3AD203B41FA5}">
                      <a16:colId xmlns:a16="http://schemas.microsoft.com/office/drawing/2014/main" val="1049305214"/>
                    </a:ext>
                  </a:extLst>
                </a:gridCol>
                <a:gridCol w="1857375">
                  <a:extLst>
                    <a:ext uri="{9D8B030D-6E8A-4147-A177-3AD203B41FA5}">
                      <a16:colId xmlns:a16="http://schemas.microsoft.com/office/drawing/2014/main" val="3235787252"/>
                    </a:ext>
                  </a:extLst>
                </a:gridCol>
                <a:gridCol w="1876425">
                  <a:extLst>
                    <a:ext uri="{9D8B030D-6E8A-4147-A177-3AD203B41FA5}">
                      <a16:colId xmlns:a16="http://schemas.microsoft.com/office/drawing/2014/main" val="128516607"/>
                    </a:ext>
                  </a:extLst>
                </a:gridCol>
              </a:tblGrid>
              <a:tr h="809625">
                <a:tc>
                  <a:txBody>
                    <a:bodyPr/>
                    <a:lstStyle/>
                    <a:p>
                      <a:pPr fontAlgn="t">
                        <a:buNone/>
                      </a:pPr>
                      <a:endParaRPr lang="en-GB">
                        <a:effectLst/>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6078" cap="flat" cmpd="sng" algn="ctr">
                      <a:solidFill>
                        <a:srgbClr val="FFFFFF"/>
                      </a:solidFill>
                      <a:prstDash val="solid"/>
                      <a:round/>
                      <a:headEnd type="none" w="med" len="med"/>
                      <a:tailEnd type="none" w="med" len="med"/>
                    </a:lnB>
                    <a:solidFill>
                      <a:srgbClr val="004B88"/>
                    </a:solidFill>
                  </a:tcPr>
                </a:tc>
                <a:tc>
                  <a:txBody>
                    <a:bodyPr/>
                    <a:lstStyle/>
                    <a:p>
                      <a:pPr algn="l" fontAlgn="base">
                        <a:lnSpc>
                          <a:spcPts val="1650"/>
                        </a:lnSpc>
                        <a:buNone/>
                      </a:pPr>
                      <a:r>
                        <a:rPr lang="en-US" sz="1400" b="1" i="0">
                          <a:solidFill>
                            <a:srgbClr val="FFFFFF"/>
                          </a:solidFill>
                          <a:effectLst/>
                          <a:latin typeface="Open Sans" panose="020B0606030504020204" pitchFamily="34" charset="0"/>
                        </a:rPr>
                        <a:t>Couples (with or without children) and single parents</a:t>
                      </a:r>
                      <a:endParaRPr lang="en-US" b="1" i="0">
                        <a:solidFill>
                          <a:srgbClr val="FFFFFF"/>
                        </a:solidFill>
                        <a:effectLst/>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6078" cap="flat" cmpd="sng" algn="ctr">
                      <a:solidFill>
                        <a:srgbClr val="FFFFFF"/>
                      </a:solidFill>
                      <a:prstDash val="solid"/>
                      <a:round/>
                      <a:headEnd type="none" w="med" len="med"/>
                      <a:tailEnd type="none" w="med" len="med"/>
                    </a:lnB>
                    <a:solidFill>
                      <a:srgbClr val="004B88"/>
                    </a:solidFill>
                  </a:tcPr>
                </a:tc>
                <a:tc>
                  <a:txBody>
                    <a:bodyPr/>
                    <a:lstStyle/>
                    <a:p>
                      <a:pPr algn="l" fontAlgn="base">
                        <a:lnSpc>
                          <a:spcPts val="1650"/>
                        </a:lnSpc>
                        <a:buNone/>
                      </a:pPr>
                      <a:r>
                        <a:rPr lang="en-US" sz="1400" b="1" i="0">
                          <a:solidFill>
                            <a:srgbClr val="FFFFFF"/>
                          </a:solidFill>
                          <a:effectLst/>
                          <a:latin typeface="Open Sans" panose="020B0606030504020204" pitchFamily="34" charset="0"/>
                        </a:rPr>
                        <a:t>Single people</a:t>
                      </a:r>
                      <a:endParaRPr lang="en-US" b="1" i="0">
                        <a:solidFill>
                          <a:srgbClr val="FFFFFF"/>
                        </a:solidFill>
                        <a:effectLst/>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6078" cap="flat" cmpd="sng" algn="ctr">
                      <a:solidFill>
                        <a:srgbClr val="FFFFFF"/>
                      </a:solidFill>
                      <a:prstDash val="solid"/>
                      <a:round/>
                      <a:headEnd type="none" w="med" len="med"/>
                      <a:tailEnd type="none" w="med" len="med"/>
                    </a:lnB>
                    <a:solidFill>
                      <a:srgbClr val="004B88"/>
                    </a:solidFill>
                  </a:tcPr>
                </a:tc>
                <a:extLst>
                  <a:ext uri="{0D108BD9-81ED-4DB2-BD59-A6C34878D82A}">
                    <a16:rowId xmlns:a16="http://schemas.microsoft.com/office/drawing/2014/main" val="1284794621"/>
                  </a:ext>
                </a:extLst>
              </a:tr>
              <a:tr h="952500">
                <a:tc>
                  <a:txBody>
                    <a:bodyPr/>
                    <a:lstStyle/>
                    <a:p>
                      <a:pPr algn="l" fontAlgn="base">
                        <a:lnSpc>
                          <a:spcPts val="1650"/>
                        </a:lnSpc>
                        <a:buNone/>
                      </a:pPr>
                      <a:r>
                        <a:rPr lang="en-US" sz="1400" b="0" i="0">
                          <a:solidFill>
                            <a:srgbClr val="004B88"/>
                          </a:solidFill>
                          <a:effectLst/>
                          <a:latin typeface="Open Sans" panose="020B0606030504020204" pitchFamily="34" charset="0"/>
                        </a:rPr>
                        <a:t>2025/26 Rate (same as 2026-27)</a:t>
                      </a:r>
                      <a:endParaRPr lang="en-US" b="0" i="0">
                        <a:solidFill>
                          <a:srgbClr val="004B88"/>
                        </a:solidFill>
                        <a:effectLst/>
                      </a:endParaRPr>
                    </a:p>
                    <a:p>
                      <a:pPr algn="l" fontAlgn="base">
                        <a:lnSpc>
                          <a:spcPts val="1650"/>
                        </a:lnSpc>
                        <a:buNone/>
                      </a:pPr>
                      <a:r>
                        <a:rPr lang="en-US" sz="1400" b="0" i="0">
                          <a:solidFill>
                            <a:srgbClr val="004B88"/>
                          </a:solidFill>
                          <a:effectLst/>
                          <a:latin typeface="Open Sans" panose="020B0606030504020204" pitchFamily="34" charset="0"/>
                        </a:rPr>
                        <a:t>Greater London</a:t>
                      </a:r>
                      <a:endParaRPr lang="en-US" b="0" i="0">
                        <a:solidFill>
                          <a:srgbClr val="004B88"/>
                        </a:solidFill>
                        <a:effectLst/>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6078"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D0DA"/>
                    </a:solidFill>
                  </a:tcPr>
                </a:tc>
                <a:tc>
                  <a:txBody>
                    <a:bodyPr/>
                    <a:lstStyle/>
                    <a:p>
                      <a:pPr algn="l" fontAlgn="base">
                        <a:lnSpc>
                          <a:spcPts val="1650"/>
                        </a:lnSpc>
                        <a:buNone/>
                      </a:pPr>
                      <a:r>
                        <a:rPr lang="en-US" sz="1400" b="0" i="0">
                          <a:solidFill>
                            <a:srgbClr val="004B88"/>
                          </a:solidFill>
                          <a:effectLst/>
                          <a:latin typeface="Open Sans" panose="020B0606030504020204" pitchFamily="34" charset="0"/>
                        </a:rPr>
                        <a:t>£2,110.25 (monthly)</a:t>
                      </a:r>
                      <a:endParaRPr lang="en-US" b="0" i="0">
                        <a:solidFill>
                          <a:srgbClr val="004B88"/>
                        </a:solidFill>
                        <a:effectLst/>
                      </a:endParaRPr>
                    </a:p>
                    <a:p>
                      <a:pPr algn="l" fontAlgn="base">
                        <a:lnSpc>
                          <a:spcPts val="1650"/>
                        </a:lnSpc>
                        <a:buNone/>
                      </a:pPr>
                      <a:r>
                        <a:rPr lang="en-US" sz="1400" b="0" i="0">
                          <a:solidFill>
                            <a:srgbClr val="004B88"/>
                          </a:solidFill>
                          <a:effectLst/>
                          <a:latin typeface="Open Sans" panose="020B0606030504020204" pitchFamily="34" charset="0"/>
                        </a:rPr>
                        <a:t>£486.98 (weekly)</a:t>
                      </a:r>
                      <a:endParaRPr lang="en-US" b="0" i="0">
                        <a:solidFill>
                          <a:srgbClr val="004B88"/>
                        </a:solidFill>
                        <a:effectLst/>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6078"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D0DA"/>
                    </a:solidFill>
                  </a:tcPr>
                </a:tc>
                <a:tc>
                  <a:txBody>
                    <a:bodyPr/>
                    <a:lstStyle/>
                    <a:p>
                      <a:pPr algn="l" fontAlgn="base">
                        <a:lnSpc>
                          <a:spcPts val="1650"/>
                        </a:lnSpc>
                        <a:buNone/>
                      </a:pPr>
                      <a:r>
                        <a:rPr lang="en-US" sz="1400" b="0" i="0">
                          <a:solidFill>
                            <a:srgbClr val="004B88"/>
                          </a:solidFill>
                          <a:effectLst/>
                          <a:latin typeface="Open Sans" panose="020B0606030504020204" pitchFamily="34" charset="0"/>
                        </a:rPr>
                        <a:t>£1,413.92 (monthly)</a:t>
                      </a:r>
                      <a:endParaRPr lang="en-US" b="0" i="0">
                        <a:solidFill>
                          <a:srgbClr val="004B88"/>
                        </a:solidFill>
                        <a:effectLst/>
                      </a:endParaRPr>
                    </a:p>
                    <a:p>
                      <a:pPr algn="l" fontAlgn="base">
                        <a:lnSpc>
                          <a:spcPts val="1650"/>
                        </a:lnSpc>
                        <a:buNone/>
                      </a:pPr>
                      <a:r>
                        <a:rPr lang="en-US" sz="1400" b="0" i="0">
                          <a:solidFill>
                            <a:srgbClr val="004B88"/>
                          </a:solidFill>
                          <a:effectLst/>
                          <a:latin typeface="Open Sans" panose="020B0606030504020204" pitchFamily="34" charset="0"/>
                        </a:rPr>
                        <a:t>£326.29 (weekly)</a:t>
                      </a:r>
                      <a:endParaRPr lang="en-US" b="0" i="0">
                        <a:solidFill>
                          <a:srgbClr val="004B88"/>
                        </a:solidFill>
                        <a:effectLst/>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6078"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D0DA"/>
                    </a:solidFill>
                  </a:tcPr>
                </a:tc>
                <a:extLst>
                  <a:ext uri="{0D108BD9-81ED-4DB2-BD59-A6C34878D82A}">
                    <a16:rowId xmlns:a16="http://schemas.microsoft.com/office/drawing/2014/main" val="210418325"/>
                  </a:ext>
                </a:extLst>
              </a:tr>
              <a:tr h="1123950">
                <a:tc>
                  <a:txBody>
                    <a:bodyPr/>
                    <a:lstStyle/>
                    <a:p>
                      <a:pPr algn="l" fontAlgn="base">
                        <a:lnSpc>
                          <a:spcPts val="1650"/>
                        </a:lnSpc>
                        <a:buNone/>
                      </a:pPr>
                      <a:r>
                        <a:rPr lang="en-US" sz="1400" b="0" i="0">
                          <a:solidFill>
                            <a:srgbClr val="004B88"/>
                          </a:solidFill>
                          <a:effectLst/>
                          <a:latin typeface="Open Sans" panose="020B0606030504020204" pitchFamily="34" charset="0"/>
                        </a:rPr>
                        <a:t>2025/26 Rate (same as 2026-27)</a:t>
                      </a:r>
                      <a:endParaRPr lang="en-US" b="0" i="0">
                        <a:solidFill>
                          <a:srgbClr val="004B88"/>
                        </a:solidFill>
                        <a:effectLst/>
                      </a:endParaRPr>
                    </a:p>
                    <a:p>
                      <a:pPr algn="l" fontAlgn="base">
                        <a:lnSpc>
                          <a:spcPts val="1650"/>
                        </a:lnSpc>
                        <a:buNone/>
                      </a:pPr>
                      <a:r>
                        <a:rPr lang="en-US" sz="1400" b="0" i="0">
                          <a:solidFill>
                            <a:srgbClr val="004B88"/>
                          </a:solidFill>
                          <a:effectLst/>
                          <a:latin typeface="Open Sans" panose="020B0606030504020204" pitchFamily="34" charset="0"/>
                        </a:rPr>
                        <a:t>Outside Greater London</a:t>
                      </a:r>
                      <a:endParaRPr lang="en-US" b="0" i="0">
                        <a:solidFill>
                          <a:srgbClr val="004B88"/>
                        </a:solidFill>
                        <a:effectLst/>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9ED"/>
                    </a:solidFill>
                  </a:tcPr>
                </a:tc>
                <a:tc>
                  <a:txBody>
                    <a:bodyPr/>
                    <a:lstStyle/>
                    <a:p>
                      <a:pPr algn="l" fontAlgn="base">
                        <a:lnSpc>
                          <a:spcPts val="1650"/>
                        </a:lnSpc>
                        <a:buNone/>
                      </a:pPr>
                      <a:r>
                        <a:rPr lang="en-US" sz="1400" b="0" i="0" u="none" strike="noStrike">
                          <a:solidFill>
                            <a:srgbClr val="004B88"/>
                          </a:solidFill>
                          <a:effectLst/>
                          <a:latin typeface="Open Sans" panose="020B0606030504020204" pitchFamily="34" charset="0"/>
                        </a:rPr>
                        <a:t>£1,835 (monthly)</a:t>
                      </a:r>
                      <a:endParaRPr lang="en-US" b="0" i="0">
                        <a:solidFill>
                          <a:srgbClr val="004B88"/>
                        </a:solidFill>
                        <a:effectLst/>
                      </a:endParaRPr>
                    </a:p>
                    <a:p>
                      <a:pPr algn="l" fontAlgn="base">
                        <a:lnSpc>
                          <a:spcPts val="1650"/>
                        </a:lnSpc>
                        <a:buNone/>
                      </a:pPr>
                      <a:r>
                        <a:rPr lang="en-US" sz="1400" b="0" i="0" u="none" strike="noStrike">
                          <a:solidFill>
                            <a:srgbClr val="004B88"/>
                          </a:solidFill>
                          <a:effectLst/>
                          <a:latin typeface="Open Sans" panose="020B0606030504020204" pitchFamily="34" charset="0"/>
                        </a:rPr>
                        <a:t>£423.46 (weekly)</a:t>
                      </a:r>
                      <a:endParaRPr lang="en-US" b="0" i="0">
                        <a:solidFill>
                          <a:srgbClr val="004B88"/>
                        </a:solidFill>
                        <a:effectLst/>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9ED"/>
                    </a:solidFill>
                  </a:tcPr>
                </a:tc>
                <a:tc>
                  <a:txBody>
                    <a:bodyPr/>
                    <a:lstStyle/>
                    <a:p>
                      <a:pPr algn="l" fontAlgn="base">
                        <a:lnSpc>
                          <a:spcPts val="1650"/>
                        </a:lnSpc>
                        <a:buNone/>
                      </a:pPr>
                      <a:r>
                        <a:rPr lang="en-US" sz="1400" b="0" i="0">
                          <a:solidFill>
                            <a:srgbClr val="004B88"/>
                          </a:solidFill>
                          <a:effectLst/>
                          <a:latin typeface="Open Sans" panose="020B0606030504020204" pitchFamily="34" charset="0"/>
                        </a:rPr>
                        <a:t>£1,229.42 (Monthly)</a:t>
                      </a:r>
                      <a:endParaRPr lang="en-US" b="0" i="0">
                        <a:solidFill>
                          <a:srgbClr val="004B88"/>
                        </a:solidFill>
                        <a:effectLst/>
                      </a:endParaRPr>
                    </a:p>
                    <a:p>
                      <a:pPr algn="l" fontAlgn="base">
                        <a:lnSpc>
                          <a:spcPts val="1650"/>
                        </a:lnSpc>
                        <a:buNone/>
                      </a:pPr>
                      <a:r>
                        <a:rPr lang="en-US" sz="1400" b="0" i="0">
                          <a:solidFill>
                            <a:srgbClr val="004B88"/>
                          </a:solidFill>
                          <a:effectLst/>
                          <a:latin typeface="Open Sans" panose="020B0606030504020204" pitchFamily="34" charset="0"/>
                        </a:rPr>
                        <a:t>£283.71 (weekly)</a:t>
                      </a:r>
                      <a:endParaRPr lang="en-US" b="0" i="0">
                        <a:solidFill>
                          <a:srgbClr val="004B88"/>
                        </a:solidFill>
                        <a:effectLst/>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9ED"/>
                    </a:solidFill>
                  </a:tcPr>
                </a:tc>
                <a:extLst>
                  <a:ext uri="{0D108BD9-81ED-4DB2-BD59-A6C34878D82A}">
                    <a16:rowId xmlns:a16="http://schemas.microsoft.com/office/drawing/2014/main" val="1223288210"/>
                  </a:ext>
                </a:extLst>
              </a:tr>
            </a:tbl>
          </a:graphicData>
        </a:graphic>
      </p:graphicFrame>
    </p:spTree>
    <p:extLst>
      <p:ext uri="{BB962C8B-B14F-4D97-AF65-F5344CB8AC3E}">
        <p14:creationId xmlns:p14="http://schemas.microsoft.com/office/powerpoint/2010/main" val="199809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6" name="Content Placeholder 5"/>
          <p:cNvSpPr>
            <a:spLocks noGrp="1"/>
          </p:cNvSpPr>
          <p:nvPr>
            <p:ph idx="1"/>
          </p:nvPr>
        </p:nvSpPr>
        <p:spPr>
          <a:xfrm>
            <a:off x="978634" y="1400050"/>
            <a:ext cx="7517011" cy="3628598"/>
          </a:xfrm>
          <a:ln>
            <a:noFill/>
          </a:ln>
        </p:spPr>
        <p:txBody>
          <a:bodyPr vert="horz" lIns="91440" tIns="45720" rIns="91440" bIns="45720" rtlCol="0" anchor="t">
            <a:normAutofit/>
          </a:bodyPr>
          <a:lstStyle/>
          <a:p>
            <a:pPr marL="0" indent="0">
              <a:spcBef>
                <a:spcPts val="1400"/>
              </a:spcBef>
              <a:buNone/>
            </a:pPr>
            <a:endParaRPr lang="en-GB" dirty="0">
              <a:solidFill>
                <a:srgbClr val="000000"/>
              </a:solidFill>
              <a:latin typeface="Calibri"/>
              <a:ea typeface="Open Sans" panose="020B0606030504020204" pitchFamily="34" charset="0"/>
              <a:cs typeface="Calibri"/>
            </a:endParaRPr>
          </a:p>
          <a:p>
            <a:pPr marL="0" indent="0">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978634" y="369961"/>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000" b="1">
                <a:solidFill>
                  <a:schemeClr val="tx2"/>
                </a:solidFill>
                <a:latin typeface="Open Sans"/>
                <a:ea typeface="Open Sans"/>
                <a:cs typeface="Open Sans"/>
              </a:rPr>
              <a:t>Challenging decisions </a:t>
            </a:r>
            <a:endParaRPr lang="en-GB" sz="3000" b="1">
              <a:solidFill>
                <a:schemeClr val="tx2"/>
              </a:solidFill>
              <a:latin typeface="Open Sans" pitchFamily="2" charset="0"/>
              <a:ea typeface="Open Sans" pitchFamily="2" charset="0"/>
              <a:cs typeface="Open Sans" pitchFamily="2" charset="0"/>
            </a:endParaRPr>
          </a:p>
        </p:txBody>
      </p:sp>
      <p:pic>
        <p:nvPicPr>
          <p:cNvPr id="16" name="Picture 15" descr="A yellow and white text on a white background&#10;&#10;AI-generated content may be incorrect.">
            <a:extLst>
              <a:ext uri="{FF2B5EF4-FFF2-40B4-BE49-F238E27FC236}">
                <a16:creationId xmlns:a16="http://schemas.microsoft.com/office/drawing/2014/main" id="{9113F7E3-D1F1-4715-C8D3-4267E1458CB2}"/>
              </a:ext>
            </a:extLst>
          </p:cNvPr>
          <p:cNvPicPr>
            <a:picLocks noChangeAspect="1"/>
          </p:cNvPicPr>
          <p:nvPr/>
        </p:nvPicPr>
        <p:blipFill>
          <a:blip r:embed="rId3"/>
          <a:stretch>
            <a:fillRect/>
          </a:stretch>
        </p:blipFill>
        <p:spPr>
          <a:xfrm>
            <a:off x="1460441" y="1380226"/>
            <a:ext cx="6212334" cy="3666227"/>
          </a:xfrm>
          <a:prstGeom prst="rect">
            <a:avLst/>
          </a:prstGeom>
        </p:spPr>
      </p:pic>
    </p:spTree>
    <p:extLst>
      <p:ext uri="{BB962C8B-B14F-4D97-AF65-F5344CB8AC3E}">
        <p14:creationId xmlns:p14="http://schemas.microsoft.com/office/powerpoint/2010/main" val="269204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9" name="Rectangle 8"/>
          <p:cNvSpPr/>
          <p:nvPr/>
        </p:nvSpPr>
        <p:spPr>
          <a:xfrm>
            <a:off x="978634" y="369961"/>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000" b="1">
                <a:solidFill>
                  <a:schemeClr val="tx2"/>
                </a:solidFill>
                <a:latin typeface="Open Sans"/>
                <a:ea typeface="Open Sans"/>
                <a:cs typeface="Open Sans"/>
              </a:rPr>
              <a:t>Advice and Solutions</a:t>
            </a:r>
            <a:endParaRPr lang="en-GB" sz="3000" b="1" dirty="0">
              <a:solidFill>
                <a:schemeClr val="tx2"/>
              </a:solidFill>
              <a:latin typeface="Open Sans" pitchFamily="2" charset="0"/>
              <a:ea typeface="Open Sans" pitchFamily="2" charset="0"/>
              <a:cs typeface="Open Sans" pitchFamily="2" charset="0"/>
            </a:endParaRPr>
          </a:p>
        </p:txBody>
      </p:sp>
      <p:graphicFrame>
        <p:nvGraphicFramePr>
          <p:cNvPr id="4" name="Content Placeholder 3">
            <a:extLst>
              <a:ext uri="{FF2B5EF4-FFF2-40B4-BE49-F238E27FC236}">
                <a16:creationId xmlns:a16="http://schemas.microsoft.com/office/drawing/2014/main" id="{F9236EEB-E4CE-0DF6-1B4F-AF00DBF90873}"/>
              </a:ext>
            </a:extLst>
          </p:cNvPr>
          <p:cNvGraphicFramePr>
            <a:graphicFrameLocks noGrp="1"/>
          </p:cNvGraphicFramePr>
          <p:nvPr>
            <p:ph idx="1"/>
            <p:extLst>
              <p:ext uri="{D42A27DB-BD31-4B8C-83A1-F6EECF244321}">
                <p14:modId xmlns:p14="http://schemas.microsoft.com/office/powerpoint/2010/main" val="426257108"/>
              </p:ext>
            </p:extLst>
          </p:nvPr>
        </p:nvGraphicFramePr>
        <p:xfrm>
          <a:off x="985568" y="1275631"/>
          <a:ext cx="7259126" cy="3771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3210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23"/>
          <p:cNvSpPr txBox="1">
            <a:spLocks noGrp="1"/>
          </p:cNvSpPr>
          <p:nvPr>
            <p:ph type="body" idx="1"/>
          </p:nvPr>
        </p:nvSpPr>
        <p:spPr>
          <a:xfrm>
            <a:off x="703943" y="1397060"/>
            <a:ext cx="8019143" cy="3394200"/>
          </a:xfrm>
          <a:prstGeom prst="rect">
            <a:avLst/>
          </a:prstGeom>
          <a:noFill/>
          <a:ln>
            <a:noFill/>
          </a:ln>
        </p:spPr>
        <p:txBody>
          <a:bodyPr spcFirstLastPara="1" wrap="square" lIns="91425" tIns="45700" rIns="91425" bIns="45700" anchor="t" anchorCtr="0">
            <a:noAutofit/>
          </a:bodyPr>
          <a:lstStyle/>
          <a:p>
            <a:pPr lvl="1" indent="-457200">
              <a:spcBef>
                <a:spcPts val="0"/>
              </a:spcBef>
              <a:buAutoNum type="arabicPeriod"/>
            </a:pPr>
            <a:r>
              <a:rPr lang="en-US" dirty="0"/>
              <a:t>To understand the main issues that clients have with Universal Credit</a:t>
            </a:r>
          </a:p>
          <a:p>
            <a:pPr lvl="1" indent="-457200">
              <a:spcBef>
                <a:spcPts val="0"/>
              </a:spcBef>
              <a:buAutoNum type="arabicPeriod"/>
            </a:pPr>
            <a:r>
              <a:rPr lang="en-US"/>
              <a:t>To be aware of what action the clients can take or where they can get further advice </a:t>
            </a:r>
          </a:p>
          <a:p>
            <a:pPr lvl="1" indent="-457200">
              <a:spcBef>
                <a:spcPts val="0"/>
              </a:spcBef>
              <a:buAutoNum type="arabicPeriod"/>
            </a:pPr>
            <a:r>
              <a:rPr lang="en-US" dirty="0"/>
              <a:t>To understand the rights to advocacy support for clients who cannot advocate for </a:t>
            </a:r>
            <a:r>
              <a:rPr lang="en-US" dirty="0" err="1"/>
              <a:t>themselv</a:t>
            </a:r>
            <a:r>
              <a:rPr lang="en-US" dirty="0"/>
              <a:t>es </a:t>
            </a:r>
          </a:p>
          <a:p>
            <a:pPr lvl="1" indent="-457200">
              <a:spcBef>
                <a:spcPts val="0"/>
              </a:spcBef>
              <a:buAutoNum type="arabicPeriod"/>
            </a:pPr>
            <a:r>
              <a:rPr lang="en-US" dirty="0"/>
              <a:t>To share any issues you are seeing in your communities with the group</a:t>
            </a:r>
          </a:p>
        </p:txBody>
      </p:sp>
      <p:sp>
        <p:nvSpPr>
          <p:cNvPr id="8" name="Rectangle 7"/>
          <p:cNvSpPr/>
          <p:nvPr/>
        </p:nvSpPr>
        <p:spPr>
          <a:xfrm>
            <a:off x="4454820" y="2417862"/>
            <a:ext cx="234360" cy="307777"/>
          </a:xfrm>
          <a:prstGeom prst="rect">
            <a:avLst/>
          </a:prstGeom>
        </p:spPr>
        <p:txBody>
          <a:bodyPr wrap="none">
            <a:spAutoFit/>
          </a:bodyPr>
          <a:lstStyle/>
          <a:p>
            <a:r>
              <a:rPr lang="en-GB" dirty="0"/>
              <a:t> </a:t>
            </a:r>
          </a:p>
        </p:txBody>
      </p:sp>
      <p:sp>
        <p:nvSpPr>
          <p:cNvPr id="12" name="Rectangle 11"/>
          <p:cNvSpPr/>
          <p:nvPr/>
        </p:nvSpPr>
        <p:spPr>
          <a:xfrm>
            <a:off x="703944" y="384561"/>
            <a:ext cx="7727880" cy="803304"/>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2"/>
                </a:solidFill>
                <a:latin typeface="Open Sans" pitchFamily="2" charset="0"/>
                <a:ea typeface="Open Sans" pitchFamily="2" charset="0"/>
                <a:cs typeface="Open Sans" pitchFamily="2" charset="0"/>
              </a:rPr>
              <a:t>Aims of Today</a:t>
            </a:r>
          </a:p>
        </p:txBody>
      </p:sp>
    </p:spTree>
    <p:extLst>
      <p:ext uri="{BB962C8B-B14F-4D97-AF65-F5344CB8AC3E}">
        <p14:creationId xmlns:p14="http://schemas.microsoft.com/office/powerpoint/2010/main" val="2560788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FB04B3-6367-B2DE-0E64-8F22539FFDC7}"/>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AA866F0E-F54B-4BF5-8A88-7D97BD45F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229EC50-E910-4AE2-9EEA-604A81EF6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custGeom>
            <a:avLst/>
            <a:gdLst>
              <a:gd name="connsiteX0" fmla="*/ 6941221 w 12192000"/>
              <a:gd name="connsiteY0" fmla="*/ 2015186 h 6858000"/>
              <a:gd name="connsiteX1" fmla="*/ 6907857 w 12192000"/>
              <a:gd name="connsiteY1" fmla="*/ 2033351 h 6858000"/>
              <a:gd name="connsiteX2" fmla="*/ 7093700 w 12192000"/>
              <a:gd name="connsiteY2" fmla="*/ 2101457 h 6858000"/>
              <a:gd name="connsiteX3" fmla="*/ 6803079 w 12192000"/>
              <a:gd name="connsiteY3" fmla="*/ 2065612 h 6858000"/>
              <a:gd name="connsiteX4" fmla="*/ 6798115 w 12192000"/>
              <a:gd name="connsiteY4" fmla="*/ 2088772 h 6858000"/>
              <a:gd name="connsiteX5" fmla="*/ 7128167 w 12192000"/>
              <a:gd name="connsiteY5" fmla="*/ 2176455 h 6858000"/>
              <a:gd name="connsiteX6" fmla="*/ 7098663 w 12192000"/>
              <a:gd name="connsiteY6" fmla="*/ 2189968 h 6858000"/>
              <a:gd name="connsiteX7" fmla="*/ 6923298 w 12192000"/>
              <a:gd name="connsiteY7" fmla="*/ 2156052 h 6858000"/>
              <a:gd name="connsiteX8" fmla="*/ 6888004 w 12192000"/>
              <a:gd name="connsiteY8" fmla="*/ 2164875 h 6858000"/>
              <a:gd name="connsiteX9" fmla="*/ 6905375 w 12192000"/>
              <a:gd name="connsiteY9" fmla="*/ 2205958 h 6858000"/>
              <a:gd name="connsiteX10" fmla="*/ 6981477 w 12192000"/>
              <a:gd name="connsiteY10" fmla="*/ 2221951 h 6858000"/>
              <a:gd name="connsiteX11" fmla="*/ 7100043 w 12192000"/>
              <a:gd name="connsiteY11" fmla="*/ 2318459 h 6858000"/>
              <a:gd name="connsiteX12" fmla="*/ 6920540 w 12192000"/>
              <a:gd name="connsiteY12" fmla="*/ 2306877 h 6858000"/>
              <a:gd name="connsiteX13" fmla="*/ 6888831 w 12192000"/>
              <a:gd name="connsiteY13" fmla="*/ 2330314 h 6858000"/>
              <a:gd name="connsiteX14" fmla="*/ 6876698 w 12192000"/>
              <a:gd name="connsiteY14" fmla="*/ 2360645 h 6858000"/>
              <a:gd name="connsiteX15" fmla="*/ 6807214 w 12192000"/>
              <a:gd name="connsiteY15" fmla="*/ 2385736 h 6858000"/>
              <a:gd name="connsiteX16" fmla="*/ 6916405 w 12192000"/>
              <a:gd name="connsiteY16" fmla="*/ 2413862 h 6858000"/>
              <a:gd name="connsiteX17" fmla="*/ 6799770 w 12192000"/>
              <a:gd name="connsiteY17" fmla="*/ 2413862 h 6858000"/>
              <a:gd name="connsiteX18" fmla="*/ 6665762 w 12192000"/>
              <a:gd name="connsiteY18" fmla="*/ 2394561 h 6858000"/>
              <a:gd name="connsiteX19" fmla="*/ 6522933 w 12192000"/>
              <a:gd name="connsiteY19" fmla="*/ 2400626 h 6858000"/>
              <a:gd name="connsiteX20" fmla="*/ 6237275 w 12192000"/>
              <a:gd name="connsiteY20" fmla="*/ 2365057 h 6858000"/>
              <a:gd name="connsiteX21" fmla="*/ 6101338 w 12192000"/>
              <a:gd name="connsiteY21" fmla="*/ 2367538 h 6858000"/>
              <a:gd name="connsiteX22" fmla="*/ 6857121 w 12192000"/>
              <a:gd name="connsiteY22" fmla="*/ 2606875 h 6858000"/>
              <a:gd name="connsiteX23" fmla="*/ 6818519 w 12192000"/>
              <a:gd name="connsiteY23" fmla="*/ 2659539 h 6858000"/>
              <a:gd name="connsiteX24" fmla="*/ 6976790 w 12192000"/>
              <a:gd name="connsiteY24" fmla="*/ 2716892 h 6858000"/>
              <a:gd name="connsiteX25" fmla="*/ 7015669 w 12192000"/>
              <a:gd name="connsiteY25" fmla="*/ 2773693 h 6858000"/>
              <a:gd name="connsiteX26" fmla="*/ 6966864 w 12192000"/>
              <a:gd name="connsiteY26" fmla="*/ 2768730 h 6858000"/>
              <a:gd name="connsiteX27" fmla="*/ 6924953 w 12192000"/>
              <a:gd name="connsiteY27" fmla="*/ 2779483 h 6858000"/>
              <a:gd name="connsiteX28" fmla="*/ 6942323 w 12192000"/>
              <a:gd name="connsiteY28" fmla="*/ 2851726 h 6858000"/>
              <a:gd name="connsiteX29" fmla="*/ 7165943 w 12192000"/>
              <a:gd name="connsiteY29" fmla="*/ 2944924 h 6858000"/>
              <a:gd name="connsiteX30" fmla="*/ 7186071 w 12192000"/>
              <a:gd name="connsiteY30" fmla="*/ 2975254 h 6858000"/>
              <a:gd name="connsiteX31" fmla="*/ 7159325 w 12192000"/>
              <a:gd name="connsiteY31" fmla="*/ 2996762 h 6858000"/>
              <a:gd name="connsiteX32" fmla="*/ 7087082 w 12192000"/>
              <a:gd name="connsiteY32" fmla="*/ 3007790 h 6858000"/>
              <a:gd name="connsiteX33" fmla="*/ 7188276 w 12192000"/>
              <a:gd name="connsiteY33" fmla="*/ 3111191 h 6858000"/>
              <a:gd name="connsiteX34" fmla="*/ 7225225 w 12192000"/>
              <a:gd name="connsiteY34" fmla="*/ 3139866 h 6858000"/>
              <a:gd name="connsiteX35" fmla="*/ 7288368 w 12192000"/>
              <a:gd name="connsiteY35" fmla="*/ 3184260 h 6858000"/>
              <a:gd name="connsiteX36" fmla="*/ 7289471 w 12192000"/>
              <a:gd name="connsiteY36" fmla="*/ 3197771 h 6858000"/>
              <a:gd name="connsiteX37" fmla="*/ 7203442 w 12192000"/>
              <a:gd name="connsiteY37" fmla="*/ 3245472 h 6858000"/>
              <a:gd name="connsiteX38" fmla="*/ 7048205 w 12192000"/>
              <a:gd name="connsiteY38" fmla="*/ 3232512 h 6858000"/>
              <a:gd name="connsiteX39" fmla="*/ 7277614 w 12192000"/>
              <a:gd name="connsiteY39" fmla="*/ 3303652 h 6858000"/>
              <a:gd name="connsiteX40" fmla="*/ 6535066 w 12192000"/>
              <a:gd name="connsiteY40" fmla="*/ 3134077 h 6858000"/>
              <a:gd name="connsiteX41" fmla="*/ 6582492 w 12192000"/>
              <a:gd name="connsiteY41" fmla="*/ 3178469 h 6858000"/>
              <a:gd name="connsiteX42" fmla="*/ 6842233 w 12192000"/>
              <a:gd name="connsiteY42" fmla="*/ 3295379 h 6858000"/>
              <a:gd name="connsiteX43" fmla="*/ 6915853 w 12192000"/>
              <a:gd name="connsiteY43" fmla="*/ 3368725 h 6858000"/>
              <a:gd name="connsiteX44" fmla="*/ 6993058 w 12192000"/>
              <a:gd name="connsiteY44" fmla="*/ 3409257 h 6858000"/>
              <a:gd name="connsiteX45" fmla="*/ 7101421 w 12192000"/>
              <a:gd name="connsiteY45" fmla="*/ 3408430 h 6858000"/>
              <a:gd name="connsiteX46" fmla="*/ 7178350 w 12192000"/>
              <a:gd name="connsiteY46" fmla="*/ 3470746 h 6858000"/>
              <a:gd name="connsiteX47" fmla="*/ 7098112 w 12192000"/>
              <a:gd name="connsiteY47" fmla="*/ 3483982 h 6858000"/>
              <a:gd name="connsiteX48" fmla="*/ 7004088 w 12192000"/>
              <a:gd name="connsiteY48" fmla="*/ 3473780 h 6858000"/>
              <a:gd name="connsiteX49" fmla="*/ 6801147 w 12192000"/>
              <a:gd name="connsiteY49" fmla="*/ 3477087 h 6858000"/>
              <a:gd name="connsiteX50" fmla="*/ 6684788 w 12192000"/>
              <a:gd name="connsiteY50" fmla="*/ 3489220 h 6858000"/>
              <a:gd name="connsiteX51" fmla="*/ 6417328 w 12192000"/>
              <a:gd name="connsiteY51" fmla="*/ 3468539 h 6858000"/>
              <a:gd name="connsiteX52" fmla="*/ 6433045 w 12192000"/>
              <a:gd name="connsiteY52" fmla="*/ 3521481 h 6858000"/>
              <a:gd name="connsiteX53" fmla="*/ 6423117 w 12192000"/>
              <a:gd name="connsiteY53" fmla="*/ 3567527 h 6858000"/>
              <a:gd name="connsiteX54" fmla="*/ 6419258 w 12192000"/>
              <a:gd name="connsiteY54" fmla="*/ 3667620 h 6858000"/>
              <a:gd name="connsiteX55" fmla="*/ 6421740 w 12192000"/>
              <a:gd name="connsiteY55" fmla="*/ 3683888 h 6858000"/>
              <a:gd name="connsiteX56" fmla="*/ 6361906 w 12192000"/>
              <a:gd name="connsiteY56" fmla="*/ 3694366 h 6858000"/>
              <a:gd name="connsiteX57" fmla="*/ 6718429 w 12192000"/>
              <a:gd name="connsiteY57" fmla="*/ 3902544 h 6858000"/>
              <a:gd name="connsiteX58" fmla="*/ 6480195 w 12192000"/>
              <a:gd name="connsiteY58" fmla="*/ 3849603 h 6858000"/>
              <a:gd name="connsiteX59" fmla="*/ 6447934 w 12192000"/>
              <a:gd name="connsiteY59" fmla="*/ 3937011 h 6858000"/>
              <a:gd name="connsiteX60" fmla="*/ 6559882 w 12192000"/>
              <a:gd name="connsiteY60" fmla="*/ 4014767 h 6858000"/>
              <a:gd name="connsiteX61" fmla="*/ 6601241 w 12192000"/>
              <a:gd name="connsiteY61" fmla="*/ 4168626 h 6858000"/>
              <a:gd name="connsiteX62" fmla="*/ 6581113 w 12192000"/>
              <a:gd name="connsiteY62" fmla="*/ 4309250 h 6858000"/>
              <a:gd name="connsiteX63" fmla="*/ 6533136 w 12192000"/>
              <a:gd name="connsiteY63" fmla="*/ 4353918 h 6858000"/>
              <a:gd name="connsiteX64" fmla="*/ 6463651 w 12192000"/>
              <a:gd name="connsiteY64" fmla="*/ 4434156 h 6858000"/>
              <a:gd name="connsiteX65" fmla="*/ 6420637 w 12192000"/>
              <a:gd name="connsiteY65" fmla="*/ 4483787 h 6858000"/>
              <a:gd name="connsiteX66" fmla="*/ 6271190 w 12192000"/>
              <a:gd name="connsiteY66" fmla="*/ 4464487 h 6858000"/>
              <a:gd name="connsiteX67" fmla="*/ 6470545 w 12192000"/>
              <a:gd name="connsiteY67" fmla="*/ 4590498 h 6858000"/>
              <a:gd name="connsiteX68" fmla="*/ 6308965 w 12192000"/>
              <a:gd name="connsiteY68" fmla="*/ 4574780 h 6858000"/>
              <a:gd name="connsiteX69" fmla="*/ 6256301 w 12192000"/>
              <a:gd name="connsiteY69" fmla="*/ 4583603 h 6858000"/>
              <a:gd name="connsiteX70" fmla="*/ 6286354 w 12192000"/>
              <a:gd name="connsiteY70" fmla="*/ 4624412 h 6858000"/>
              <a:gd name="connsiteX71" fmla="*/ 6404920 w 12192000"/>
              <a:gd name="connsiteY71" fmla="*/ 4693621 h 6858000"/>
              <a:gd name="connsiteX72" fmla="*/ 6649220 w 12192000"/>
              <a:gd name="connsiteY72" fmla="*/ 4881120 h 6858000"/>
              <a:gd name="connsiteX73" fmla="*/ 6412640 w 12192000"/>
              <a:gd name="connsiteY73" fmla="*/ 4795092 h 6858000"/>
              <a:gd name="connsiteX74" fmla="*/ 6661902 w 12192000"/>
              <a:gd name="connsiteY74" fmla="*/ 4987828 h 6858000"/>
              <a:gd name="connsiteX75" fmla="*/ 6717325 w 12192000"/>
              <a:gd name="connsiteY75" fmla="*/ 5051798 h 6858000"/>
              <a:gd name="connsiteX76" fmla="*/ 6829272 w 12192000"/>
              <a:gd name="connsiteY76" fmla="*/ 5210619 h 6858000"/>
              <a:gd name="connsiteX77" fmla="*/ 6823757 w 12192000"/>
              <a:gd name="connsiteY77" fmla="*/ 5228542 h 6858000"/>
              <a:gd name="connsiteX78" fmla="*/ 6694439 w 12192000"/>
              <a:gd name="connsiteY78" fmla="*/ 5202899 h 6858000"/>
              <a:gd name="connsiteX79" fmla="*/ 6862085 w 12192000"/>
              <a:gd name="connsiteY79" fmla="*/ 5336355 h 6858000"/>
              <a:gd name="connsiteX80" fmla="*/ 7035246 w 12192000"/>
              <a:gd name="connsiteY80" fmla="*/ 5438926 h 6858000"/>
              <a:gd name="connsiteX81" fmla="*/ 6912268 w 12192000"/>
              <a:gd name="connsiteY81" fmla="*/ 5423210 h 6858000"/>
              <a:gd name="connsiteX82" fmla="*/ 6743244 w 12192000"/>
              <a:gd name="connsiteY82" fmla="*/ 5364479 h 6858000"/>
              <a:gd name="connsiteX83" fmla="*/ 6684513 w 12192000"/>
              <a:gd name="connsiteY83" fmla="*/ 5386538 h 6858000"/>
              <a:gd name="connsiteX84" fmla="*/ 6844713 w 12192000"/>
              <a:gd name="connsiteY84" fmla="*/ 5483595 h 6858000"/>
              <a:gd name="connsiteX85" fmla="*/ 6936533 w 12192000"/>
              <a:gd name="connsiteY85" fmla="*/ 5528541 h 6858000"/>
              <a:gd name="connsiteX86" fmla="*/ 6973204 w 12192000"/>
              <a:gd name="connsiteY86" fmla="*/ 5563007 h 6858000"/>
              <a:gd name="connsiteX87" fmla="*/ 7077983 w 12192000"/>
              <a:gd name="connsiteY87" fmla="*/ 5685983 h 6858000"/>
              <a:gd name="connsiteX88" fmla="*/ 7385702 w 12192000"/>
              <a:gd name="connsiteY88" fmla="*/ 5820265 h 6858000"/>
              <a:gd name="connsiteX89" fmla="*/ 7673565 w 12192000"/>
              <a:gd name="connsiteY89" fmla="*/ 5987085 h 6858000"/>
              <a:gd name="connsiteX90" fmla="*/ 7898289 w 12192000"/>
              <a:gd name="connsiteY90" fmla="*/ 6091035 h 6858000"/>
              <a:gd name="connsiteX91" fmla="*/ 8466299 w 12192000"/>
              <a:gd name="connsiteY91" fmla="*/ 6224765 h 6858000"/>
              <a:gd name="connsiteX92" fmla="*/ 10620599 w 12192000"/>
              <a:gd name="connsiteY92" fmla="*/ 5317605 h 6858000"/>
              <a:gd name="connsiteX93" fmla="*/ 10647894 w 12192000"/>
              <a:gd name="connsiteY93" fmla="*/ 5290581 h 6858000"/>
              <a:gd name="connsiteX94" fmla="*/ 10752398 w 12192000"/>
              <a:gd name="connsiteY94" fmla="*/ 5188838 h 6858000"/>
              <a:gd name="connsiteX95" fmla="*/ 10841186 w 12192000"/>
              <a:gd name="connsiteY95" fmla="*/ 5097293 h 6858000"/>
              <a:gd name="connsiteX96" fmla="*/ 10794861 w 12192000"/>
              <a:gd name="connsiteY96" fmla="*/ 5066412 h 6858000"/>
              <a:gd name="connsiteX97" fmla="*/ 10857454 w 12192000"/>
              <a:gd name="connsiteY97" fmla="*/ 4979004 h 6858000"/>
              <a:gd name="connsiteX98" fmla="*/ 11056532 w 12192000"/>
              <a:gd name="connsiteY98" fmla="*/ 4709613 h 6858000"/>
              <a:gd name="connsiteX99" fmla="*/ 11143939 w 12192000"/>
              <a:gd name="connsiteY99" fmla="*/ 4650332 h 6858000"/>
              <a:gd name="connsiteX100" fmla="*/ 11250372 w 12192000"/>
              <a:gd name="connsiteY100" fmla="*/ 4501160 h 6858000"/>
              <a:gd name="connsiteX101" fmla="*/ 11265538 w 12192000"/>
              <a:gd name="connsiteY101" fmla="*/ 4466694 h 6858000"/>
              <a:gd name="connsiteX102" fmla="*/ 11243755 w 12192000"/>
              <a:gd name="connsiteY102" fmla="*/ 4422850 h 6858000"/>
              <a:gd name="connsiteX103" fmla="*/ 11227486 w 12192000"/>
              <a:gd name="connsiteY103" fmla="*/ 4378734 h 6858000"/>
              <a:gd name="connsiteX104" fmla="*/ 11248718 w 12192000"/>
              <a:gd name="connsiteY104" fmla="*/ 4365774 h 6858000"/>
              <a:gd name="connsiteX105" fmla="*/ 11385204 w 12192000"/>
              <a:gd name="connsiteY105" fmla="*/ 4343440 h 6858000"/>
              <a:gd name="connsiteX106" fmla="*/ 11306070 w 12192000"/>
              <a:gd name="connsiteY106" fmla="*/ 4259618 h 6858000"/>
              <a:gd name="connsiteX107" fmla="*/ 11166550 w 12192000"/>
              <a:gd name="connsiteY107" fmla="*/ 4134711 h 6858000"/>
              <a:gd name="connsiteX108" fmla="*/ 11103130 w 12192000"/>
              <a:gd name="connsiteY108" fmla="*/ 4045924 h 6858000"/>
              <a:gd name="connsiteX109" fmla="*/ 11095686 w 12192000"/>
              <a:gd name="connsiteY109" fmla="*/ 3966514 h 6858000"/>
              <a:gd name="connsiteX110" fmla="*/ 10971054 w 12192000"/>
              <a:gd name="connsiteY110" fmla="*/ 3919640 h 6858000"/>
              <a:gd name="connsiteX111" fmla="*/ 11088241 w 12192000"/>
              <a:gd name="connsiteY111" fmla="*/ 3751718 h 6858000"/>
              <a:gd name="connsiteX112" fmla="*/ 11100098 w 12192000"/>
              <a:gd name="connsiteY112" fmla="*/ 3716977 h 6858000"/>
              <a:gd name="connsiteX113" fmla="*/ 11029786 w 12192000"/>
              <a:gd name="connsiteY113" fmla="*/ 3592621 h 6858000"/>
              <a:gd name="connsiteX114" fmla="*/ 11018206 w 12192000"/>
              <a:gd name="connsiteY114" fmla="*/ 3572767 h 6858000"/>
              <a:gd name="connsiteX115" fmla="*/ 10992287 w 12192000"/>
              <a:gd name="connsiteY115" fmla="*/ 3533061 h 6858000"/>
              <a:gd name="connsiteX116" fmla="*/ 10917838 w 12192000"/>
              <a:gd name="connsiteY116" fmla="*/ 3523410 h 6858000"/>
              <a:gd name="connsiteX117" fmla="*/ 10956441 w 12192000"/>
              <a:gd name="connsiteY117" fmla="*/ 3495287 h 6858000"/>
              <a:gd name="connsiteX118" fmla="*/ 11031442 w 12192000"/>
              <a:gd name="connsiteY118" fmla="*/ 3400159 h 6858000"/>
              <a:gd name="connsiteX119" fmla="*/ 10981533 w 12192000"/>
              <a:gd name="connsiteY119" fmla="*/ 3309166 h 6858000"/>
              <a:gd name="connsiteX120" fmla="*/ 10978225 w 12192000"/>
              <a:gd name="connsiteY120" fmla="*/ 3258982 h 6858000"/>
              <a:gd name="connsiteX121" fmla="*/ 11062322 w 12192000"/>
              <a:gd name="connsiteY121" fmla="*/ 3194737 h 6858000"/>
              <a:gd name="connsiteX122" fmla="*/ 11125742 w 12192000"/>
              <a:gd name="connsiteY122" fmla="*/ 3169370 h 6858000"/>
              <a:gd name="connsiteX123" fmla="*/ 11154968 w 12192000"/>
              <a:gd name="connsiteY123" fmla="*/ 3132974 h 6858000"/>
              <a:gd name="connsiteX124" fmla="*/ 11120502 w 12192000"/>
              <a:gd name="connsiteY124" fmla="*/ 3102642 h 6858000"/>
              <a:gd name="connsiteX125" fmla="*/ 10967470 w 12192000"/>
              <a:gd name="connsiteY125" fmla="*/ 3030401 h 6858000"/>
              <a:gd name="connsiteX126" fmla="*/ 11049914 w 12192000"/>
              <a:gd name="connsiteY126" fmla="*/ 2970015 h 6858000"/>
              <a:gd name="connsiteX127" fmla="*/ 10618944 w 12192000"/>
              <a:gd name="connsiteY127" fmla="*/ 2685183 h 6858000"/>
              <a:gd name="connsiteX128" fmla="*/ 10566830 w 12192000"/>
              <a:gd name="connsiteY128" fmla="*/ 2641617 h 6858000"/>
              <a:gd name="connsiteX129" fmla="*/ 10290271 w 12192000"/>
              <a:gd name="connsiteY129" fmla="*/ 2536011 h 6858000"/>
              <a:gd name="connsiteX130" fmla="*/ 10005715 w 12192000"/>
              <a:gd name="connsiteY130" fmla="*/ 2461288 h 6858000"/>
              <a:gd name="connsiteX131" fmla="*/ 10203414 w 12192000"/>
              <a:gd name="connsiteY131" fmla="*/ 2303568 h 6858000"/>
              <a:gd name="connsiteX132" fmla="*/ 9901487 w 12192000"/>
              <a:gd name="connsiteY132" fmla="*/ 2266895 h 6858000"/>
              <a:gd name="connsiteX133" fmla="*/ 9871984 w 12192000"/>
              <a:gd name="connsiteY133" fmla="*/ 2267999 h 6858000"/>
              <a:gd name="connsiteX134" fmla="*/ 9279158 w 12192000"/>
              <a:gd name="connsiteY134" fmla="*/ 2243734 h 6858000"/>
              <a:gd name="connsiteX135" fmla="*/ 8429350 w 12192000"/>
              <a:gd name="connsiteY135" fmla="*/ 2163219 h 6858000"/>
              <a:gd name="connsiteX136" fmla="*/ 7725955 w 12192000"/>
              <a:gd name="connsiteY136" fmla="*/ 2114967 h 6858000"/>
              <a:gd name="connsiteX137" fmla="*/ 6977065 w 12192000"/>
              <a:gd name="connsiteY137" fmla="*/ 2021218 h 6858000"/>
              <a:gd name="connsiteX138" fmla="*/ 6941221 w 12192000"/>
              <a:gd name="connsiteY138" fmla="*/ 201518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6941221" y="2015186"/>
                </a:moveTo>
                <a:cubicBezTo>
                  <a:pt x="6929158" y="2014876"/>
                  <a:pt x="6917508" y="2018599"/>
                  <a:pt x="6907857" y="2033351"/>
                </a:cubicBezTo>
                <a:cubicBezTo>
                  <a:pt x="6959143" y="2072228"/>
                  <a:pt x="7024491" y="2057614"/>
                  <a:pt x="7093700" y="2101457"/>
                </a:cubicBezTo>
                <a:cubicBezTo>
                  <a:pt x="6981202" y="2087669"/>
                  <a:pt x="6892139" y="2076639"/>
                  <a:pt x="6803079" y="2065612"/>
                </a:cubicBezTo>
                <a:cubicBezTo>
                  <a:pt x="6801424" y="2073332"/>
                  <a:pt x="6799770" y="2081052"/>
                  <a:pt x="6798115" y="2088772"/>
                </a:cubicBezTo>
                <a:cubicBezTo>
                  <a:pt x="6911993" y="2105040"/>
                  <a:pt x="7017322" y="2146951"/>
                  <a:pt x="7128167" y="2176455"/>
                </a:cubicBezTo>
                <a:cubicBezTo>
                  <a:pt x="7117964" y="2194655"/>
                  <a:pt x="7107764" y="2191070"/>
                  <a:pt x="7098663" y="2189968"/>
                </a:cubicBezTo>
                <a:cubicBezTo>
                  <a:pt x="7039381" y="2182798"/>
                  <a:pt x="6980099" y="2175629"/>
                  <a:pt x="6923298" y="2156052"/>
                </a:cubicBezTo>
                <a:cubicBezTo>
                  <a:pt x="6910614" y="2151639"/>
                  <a:pt x="6895172" y="2151639"/>
                  <a:pt x="6888004" y="2164875"/>
                </a:cubicBezTo>
                <a:cubicBezTo>
                  <a:pt x="6877801" y="2183625"/>
                  <a:pt x="6892414" y="2195758"/>
                  <a:pt x="6905375" y="2205958"/>
                </a:cubicBezTo>
                <a:cubicBezTo>
                  <a:pt x="6927985" y="2223606"/>
                  <a:pt x="6955282" y="2218643"/>
                  <a:pt x="6981477" y="2221951"/>
                </a:cubicBezTo>
                <a:cubicBezTo>
                  <a:pt x="7051237" y="2230499"/>
                  <a:pt x="7084601" y="2257245"/>
                  <a:pt x="7100043" y="2318459"/>
                </a:cubicBezTo>
                <a:cubicBezTo>
                  <a:pt x="7038829" y="2293642"/>
                  <a:pt x="6979822" y="2324249"/>
                  <a:pt x="6920540" y="2306877"/>
                </a:cubicBezTo>
                <a:cubicBezTo>
                  <a:pt x="6905099" y="2302466"/>
                  <a:pt x="6880559" y="2309083"/>
                  <a:pt x="6888831" y="2330314"/>
                </a:cubicBezTo>
                <a:cubicBezTo>
                  <a:pt x="6896552" y="2350168"/>
                  <a:pt x="6922195" y="2364505"/>
                  <a:pt x="6876698" y="2360645"/>
                </a:cubicBezTo>
                <a:cubicBezTo>
                  <a:pt x="6844163" y="2357887"/>
                  <a:pt x="6780468" y="2380223"/>
                  <a:pt x="6807214" y="2385736"/>
                </a:cubicBezTo>
                <a:cubicBezTo>
                  <a:pt x="6840853" y="2392631"/>
                  <a:pt x="6873666" y="2402557"/>
                  <a:pt x="6916405" y="2413862"/>
                </a:cubicBezTo>
                <a:cubicBezTo>
                  <a:pt x="6869254" y="2432335"/>
                  <a:pt x="6835338" y="2428475"/>
                  <a:pt x="6799770" y="2413862"/>
                </a:cubicBezTo>
                <a:cubicBezTo>
                  <a:pt x="6756756" y="2396214"/>
                  <a:pt x="6700781" y="2374708"/>
                  <a:pt x="6665762" y="2394561"/>
                </a:cubicBezTo>
                <a:cubicBezTo>
                  <a:pt x="6613373" y="2424340"/>
                  <a:pt x="6569807" y="2405589"/>
                  <a:pt x="6522933" y="2400626"/>
                </a:cubicBezTo>
                <a:cubicBezTo>
                  <a:pt x="6427531" y="2390424"/>
                  <a:pt x="6332953" y="2373328"/>
                  <a:pt x="6237275" y="2365057"/>
                </a:cubicBezTo>
                <a:cubicBezTo>
                  <a:pt x="6198948" y="2361748"/>
                  <a:pt x="6157588" y="2346032"/>
                  <a:pt x="6101338" y="2367538"/>
                </a:cubicBezTo>
                <a:cubicBezTo>
                  <a:pt x="6356116" y="2477556"/>
                  <a:pt x="6629642" y="2470664"/>
                  <a:pt x="6857121" y="2606875"/>
                </a:cubicBezTo>
                <a:cubicBezTo>
                  <a:pt x="6847471" y="2619834"/>
                  <a:pt x="6798391" y="2656782"/>
                  <a:pt x="6818519" y="2659539"/>
                </a:cubicBezTo>
                <a:cubicBezTo>
                  <a:pt x="6875044" y="2667537"/>
                  <a:pt x="6925227" y="2694558"/>
                  <a:pt x="6976790" y="2716892"/>
                </a:cubicBezTo>
                <a:cubicBezTo>
                  <a:pt x="6999125" y="2726543"/>
                  <a:pt x="7026146" y="2739227"/>
                  <a:pt x="7015669" y="2773693"/>
                </a:cubicBezTo>
                <a:cubicBezTo>
                  <a:pt x="6996642" y="2783343"/>
                  <a:pt x="6982580" y="2769833"/>
                  <a:pt x="6966864" y="2768730"/>
                </a:cubicBezTo>
                <a:cubicBezTo>
                  <a:pt x="6950871" y="2767628"/>
                  <a:pt x="6915025" y="2774796"/>
                  <a:pt x="6924953" y="2779483"/>
                </a:cubicBezTo>
                <a:cubicBezTo>
                  <a:pt x="6970172" y="2800715"/>
                  <a:pt x="6888831" y="2851726"/>
                  <a:pt x="6942323" y="2851726"/>
                </a:cubicBezTo>
                <a:cubicBezTo>
                  <a:pt x="7031937" y="2852001"/>
                  <a:pt x="7079638" y="2942441"/>
                  <a:pt x="7165943" y="2944924"/>
                </a:cubicBezTo>
                <a:cubicBezTo>
                  <a:pt x="7179728" y="2945198"/>
                  <a:pt x="7186346" y="2961191"/>
                  <a:pt x="7186071" y="2975254"/>
                </a:cubicBezTo>
                <a:cubicBezTo>
                  <a:pt x="7186071" y="2992074"/>
                  <a:pt x="7173387" y="2995107"/>
                  <a:pt x="7159325" y="2996762"/>
                </a:cubicBezTo>
                <a:cubicBezTo>
                  <a:pt x="7137817" y="2999242"/>
                  <a:pt x="7115483" y="2975254"/>
                  <a:pt x="7087082" y="3007790"/>
                </a:cubicBezTo>
                <a:cubicBezTo>
                  <a:pt x="7138094" y="3026815"/>
                  <a:pt x="7189103" y="3045842"/>
                  <a:pt x="7188276" y="3111191"/>
                </a:cubicBezTo>
                <a:cubicBezTo>
                  <a:pt x="7188001" y="3128836"/>
                  <a:pt x="7209232" y="3135454"/>
                  <a:pt x="7225225" y="3139866"/>
                </a:cubicBezTo>
                <a:cubicBezTo>
                  <a:pt x="7251696" y="3147036"/>
                  <a:pt x="7274028" y="3159720"/>
                  <a:pt x="7288368" y="3184260"/>
                </a:cubicBezTo>
                <a:cubicBezTo>
                  <a:pt x="7288092" y="3188948"/>
                  <a:pt x="7287816" y="3193910"/>
                  <a:pt x="7289471" y="3197771"/>
                </a:cubicBezTo>
                <a:cubicBezTo>
                  <a:pt x="7284784" y="3257053"/>
                  <a:pt x="7246181" y="3255398"/>
                  <a:pt x="7203442" y="3245472"/>
                </a:cubicBezTo>
                <a:cubicBezTo>
                  <a:pt x="7152432" y="3233340"/>
                  <a:pt x="7101973" y="3211281"/>
                  <a:pt x="7048205" y="3232512"/>
                </a:cubicBezTo>
                <a:cubicBezTo>
                  <a:pt x="7124032" y="3260913"/>
                  <a:pt x="7206475" y="3263118"/>
                  <a:pt x="7277614" y="3303652"/>
                </a:cubicBezTo>
                <a:cubicBezTo>
                  <a:pt x="7017322" y="3311097"/>
                  <a:pt x="6787361" y="3183155"/>
                  <a:pt x="6535066" y="3134077"/>
                </a:cubicBezTo>
                <a:cubicBezTo>
                  <a:pt x="6543614" y="3166887"/>
                  <a:pt x="6564017" y="3173505"/>
                  <a:pt x="6582492" y="3178469"/>
                </a:cubicBezTo>
                <a:cubicBezTo>
                  <a:pt x="6675690" y="3203286"/>
                  <a:pt x="6757305" y="3252642"/>
                  <a:pt x="6842233" y="3295379"/>
                </a:cubicBezTo>
                <a:cubicBezTo>
                  <a:pt x="6877249" y="3313026"/>
                  <a:pt x="6902618" y="3330674"/>
                  <a:pt x="6915853" y="3368725"/>
                </a:cubicBezTo>
                <a:cubicBezTo>
                  <a:pt x="6927710" y="3403192"/>
                  <a:pt x="6950596" y="3419185"/>
                  <a:pt x="6993058" y="3409257"/>
                </a:cubicBezTo>
                <a:cubicBezTo>
                  <a:pt x="7027524" y="3400985"/>
                  <a:pt x="7065299" y="3405397"/>
                  <a:pt x="7101421" y="3408430"/>
                </a:cubicBezTo>
                <a:cubicBezTo>
                  <a:pt x="7143057" y="3411739"/>
                  <a:pt x="7189655" y="3450618"/>
                  <a:pt x="7178350" y="3470746"/>
                </a:cubicBezTo>
                <a:cubicBezTo>
                  <a:pt x="7159050" y="3504937"/>
                  <a:pt x="7126789" y="3487842"/>
                  <a:pt x="7098112" y="3483982"/>
                </a:cubicBezTo>
                <a:cubicBezTo>
                  <a:pt x="7065575" y="3479295"/>
                  <a:pt x="7005191" y="3469643"/>
                  <a:pt x="7004088" y="3473780"/>
                </a:cubicBezTo>
                <a:cubicBezTo>
                  <a:pt x="6982854" y="3559532"/>
                  <a:pt x="6833408" y="3484809"/>
                  <a:pt x="6801147" y="3477087"/>
                </a:cubicBezTo>
                <a:cubicBezTo>
                  <a:pt x="6760891" y="3467437"/>
                  <a:pt x="6723115" y="3485085"/>
                  <a:pt x="6684788" y="3489220"/>
                </a:cubicBezTo>
                <a:cubicBezTo>
                  <a:pt x="6650597" y="3493080"/>
                  <a:pt x="6457309" y="3504937"/>
                  <a:pt x="6417328" y="3468539"/>
                </a:cubicBezTo>
                <a:cubicBezTo>
                  <a:pt x="6411813" y="3496940"/>
                  <a:pt x="6423393" y="3508521"/>
                  <a:pt x="6433045" y="3521481"/>
                </a:cubicBezTo>
                <a:cubicBezTo>
                  <a:pt x="6446556" y="3539954"/>
                  <a:pt x="6448762" y="3552914"/>
                  <a:pt x="6423117" y="3567527"/>
                </a:cubicBezTo>
                <a:cubicBezTo>
                  <a:pt x="6350049" y="3609441"/>
                  <a:pt x="6351153" y="3610818"/>
                  <a:pt x="6419258" y="3667620"/>
                </a:cubicBezTo>
                <a:cubicBezTo>
                  <a:pt x="6422568" y="3670100"/>
                  <a:pt x="6421188" y="3678373"/>
                  <a:pt x="6421740" y="3683888"/>
                </a:cubicBezTo>
                <a:cubicBezTo>
                  <a:pt x="6403817" y="3692711"/>
                  <a:pt x="6382861" y="3670652"/>
                  <a:pt x="6361906" y="3694366"/>
                </a:cubicBezTo>
                <a:cubicBezTo>
                  <a:pt x="6453173" y="3798591"/>
                  <a:pt x="6592418" y="3824234"/>
                  <a:pt x="6718429" y="3902544"/>
                </a:cubicBezTo>
                <a:cubicBezTo>
                  <a:pt x="6616407" y="3928462"/>
                  <a:pt x="6555194" y="3838022"/>
                  <a:pt x="6480195" y="3849603"/>
                </a:cubicBezTo>
                <a:cubicBezTo>
                  <a:pt x="6442696" y="3878004"/>
                  <a:pt x="6554091" y="3923499"/>
                  <a:pt x="6447934" y="3937011"/>
                </a:cubicBezTo>
                <a:cubicBezTo>
                  <a:pt x="6493983" y="3961826"/>
                  <a:pt x="6528173" y="3986089"/>
                  <a:pt x="6559882" y="4014767"/>
                </a:cubicBezTo>
                <a:cubicBezTo>
                  <a:pt x="6616407" y="4066053"/>
                  <a:pt x="6627437" y="4099693"/>
                  <a:pt x="6601241" y="4168626"/>
                </a:cubicBezTo>
                <a:cubicBezTo>
                  <a:pt x="6584145" y="4213846"/>
                  <a:pt x="6559054" y="4255483"/>
                  <a:pt x="6581113" y="4309250"/>
                </a:cubicBezTo>
                <a:cubicBezTo>
                  <a:pt x="6596553" y="4346198"/>
                  <a:pt x="6590487" y="4370461"/>
                  <a:pt x="6533136" y="4353918"/>
                </a:cubicBezTo>
                <a:cubicBezTo>
                  <a:pt x="6471372" y="4336270"/>
                  <a:pt x="6448211" y="4369358"/>
                  <a:pt x="6463651" y="4434156"/>
                </a:cubicBezTo>
                <a:cubicBezTo>
                  <a:pt x="6473577" y="4475792"/>
                  <a:pt x="6463099" y="4488475"/>
                  <a:pt x="6420637" y="4483787"/>
                </a:cubicBezTo>
                <a:cubicBezTo>
                  <a:pt x="6373762" y="4478549"/>
                  <a:pt x="6329093" y="4451251"/>
                  <a:pt x="6271190" y="4464487"/>
                </a:cubicBezTo>
                <a:cubicBezTo>
                  <a:pt x="6317512" y="4540039"/>
                  <a:pt x="6416501" y="4518531"/>
                  <a:pt x="6470545" y="4590498"/>
                </a:cubicBezTo>
                <a:cubicBezTo>
                  <a:pt x="6406023" y="4590772"/>
                  <a:pt x="6356666" y="4590498"/>
                  <a:pt x="6308965" y="4574780"/>
                </a:cubicBezTo>
                <a:cubicBezTo>
                  <a:pt x="6289111" y="4568437"/>
                  <a:pt x="6267328" y="4561822"/>
                  <a:pt x="6256301" y="4583603"/>
                </a:cubicBezTo>
                <a:cubicBezTo>
                  <a:pt x="6243340" y="4609798"/>
                  <a:pt x="6270086" y="4619724"/>
                  <a:pt x="6286354" y="4624412"/>
                </a:cubicBezTo>
                <a:cubicBezTo>
                  <a:pt x="6332128" y="4637647"/>
                  <a:pt x="6367144" y="4669081"/>
                  <a:pt x="6404920" y="4693621"/>
                </a:cubicBezTo>
                <a:cubicBezTo>
                  <a:pt x="6487915" y="4747390"/>
                  <a:pt x="6578908" y="4792334"/>
                  <a:pt x="6649220" y="4881120"/>
                </a:cubicBezTo>
                <a:cubicBezTo>
                  <a:pt x="6560709" y="4858509"/>
                  <a:pt x="6494809" y="4805845"/>
                  <a:pt x="6412640" y="4795092"/>
                </a:cubicBezTo>
                <a:cubicBezTo>
                  <a:pt x="6483779" y="4875881"/>
                  <a:pt x="6575322" y="4929098"/>
                  <a:pt x="6661902" y="4987828"/>
                </a:cubicBezTo>
                <a:cubicBezTo>
                  <a:pt x="6686719" y="5004373"/>
                  <a:pt x="6711811" y="5015678"/>
                  <a:pt x="6717325" y="5051798"/>
                </a:cubicBezTo>
                <a:cubicBezTo>
                  <a:pt x="6728079" y="5121834"/>
                  <a:pt x="6760340" y="5179738"/>
                  <a:pt x="6829272" y="5210619"/>
                </a:cubicBezTo>
                <a:cubicBezTo>
                  <a:pt x="6829824" y="5210897"/>
                  <a:pt x="6825965" y="5221375"/>
                  <a:pt x="6823757" y="5228542"/>
                </a:cubicBezTo>
                <a:cubicBezTo>
                  <a:pt x="6781571" y="5230749"/>
                  <a:pt x="6748207" y="5189388"/>
                  <a:pt x="6694439" y="5202899"/>
                </a:cubicBezTo>
                <a:cubicBezTo>
                  <a:pt x="6746002" y="5259148"/>
                  <a:pt x="6789016" y="5309609"/>
                  <a:pt x="6862085" y="5336355"/>
                </a:cubicBezTo>
                <a:cubicBezTo>
                  <a:pt x="6920540" y="5357586"/>
                  <a:pt x="6992783" y="5369994"/>
                  <a:pt x="7035246" y="5438926"/>
                </a:cubicBezTo>
                <a:cubicBezTo>
                  <a:pt x="6985889" y="5452439"/>
                  <a:pt x="6949216" y="5435343"/>
                  <a:pt x="6912268" y="5423210"/>
                </a:cubicBezTo>
                <a:cubicBezTo>
                  <a:pt x="6855743" y="5404461"/>
                  <a:pt x="6799770" y="5383230"/>
                  <a:pt x="6743244" y="5364479"/>
                </a:cubicBezTo>
                <a:cubicBezTo>
                  <a:pt x="6721737" y="5357310"/>
                  <a:pt x="6698299" y="5352346"/>
                  <a:pt x="6684513" y="5386538"/>
                </a:cubicBezTo>
                <a:cubicBezTo>
                  <a:pt x="6756480" y="5393708"/>
                  <a:pt x="6799494" y="5440031"/>
                  <a:pt x="6844713" y="5483595"/>
                </a:cubicBezTo>
                <a:cubicBezTo>
                  <a:pt x="6870082" y="5508135"/>
                  <a:pt x="6890762" y="5540948"/>
                  <a:pt x="6936533" y="5528541"/>
                </a:cubicBezTo>
                <a:cubicBezTo>
                  <a:pt x="6960522" y="5521923"/>
                  <a:pt x="6975687" y="5540396"/>
                  <a:pt x="6973204" y="5563007"/>
                </a:cubicBezTo>
                <a:cubicBezTo>
                  <a:pt x="6964106" y="5642695"/>
                  <a:pt x="7020080" y="5670543"/>
                  <a:pt x="7077983" y="5685983"/>
                </a:cubicBezTo>
                <a:cubicBezTo>
                  <a:pt x="7187726" y="5714935"/>
                  <a:pt x="7278993" y="5783041"/>
                  <a:pt x="7385702" y="5820265"/>
                </a:cubicBezTo>
                <a:cubicBezTo>
                  <a:pt x="7489378" y="5856387"/>
                  <a:pt x="7569615" y="5942139"/>
                  <a:pt x="7673565" y="5987085"/>
                </a:cubicBezTo>
                <a:cubicBezTo>
                  <a:pt x="7748843" y="6019621"/>
                  <a:pt x="7820807" y="6061533"/>
                  <a:pt x="7898289" y="6091035"/>
                </a:cubicBezTo>
                <a:cubicBezTo>
                  <a:pt x="8081651" y="6160795"/>
                  <a:pt x="8268598" y="6216770"/>
                  <a:pt x="8466299" y="6224765"/>
                </a:cubicBezTo>
                <a:cubicBezTo>
                  <a:pt x="8629532" y="6231107"/>
                  <a:pt x="10045419" y="6225043"/>
                  <a:pt x="10620599" y="5317605"/>
                </a:cubicBezTo>
                <a:cubicBezTo>
                  <a:pt x="10631626" y="5313192"/>
                  <a:pt x="10644035" y="5301612"/>
                  <a:pt x="10647894" y="5290581"/>
                </a:cubicBezTo>
                <a:cubicBezTo>
                  <a:pt x="10666370" y="5239020"/>
                  <a:pt x="10711590" y="5216686"/>
                  <a:pt x="10752398" y="5188838"/>
                </a:cubicBezTo>
                <a:cubicBezTo>
                  <a:pt x="10788244" y="5164297"/>
                  <a:pt x="10826296" y="5138654"/>
                  <a:pt x="10841186" y="5097293"/>
                </a:cubicBezTo>
                <a:cubicBezTo>
                  <a:pt x="10860762" y="5042147"/>
                  <a:pt x="10805064" y="5087367"/>
                  <a:pt x="10794861" y="5066412"/>
                </a:cubicBezTo>
                <a:cubicBezTo>
                  <a:pt x="10816092" y="5037737"/>
                  <a:pt x="10848906" y="5011540"/>
                  <a:pt x="10857454" y="4979004"/>
                </a:cubicBezTo>
                <a:cubicBezTo>
                  <a:pt x="10888610" y="4861543"/>
                  <a:pt x="10955890" y="4776065"/>
                  <a:pt x="11056532" y="4709613"/>
                </a:cubicBezTo>
                <a:cubicBezTo>
                  <a:pt x="11085484" y="4690588"/>
                  <a:pt x="11104509" y="4655845"/>
                  <a:pt x="11143939" y="4650332"/>
                </a:cubicBezTo>
                <a:cubicBezTo>
                  <a:pt x="11231622" y="4638199"/>
                  <a:pt x="11204048" y="4543346"/>
                  <a:pt x="11250372" y="4501160"/>
                </a:cubicBezTo>
                <a:cubicBezTo>
                  <a:pt x="11259196" y="4493162"/>
                  <a:pt x="11267190" y="4477447"/>
                  <a:pt x="11265538" y="4466694"/>
                </a:cubicBezTo>
                <a:cubicBezTo>
                  <a:pt x="11263056" y="4451251"/>
                  <a:pt x="11252578" y="4436638"/>
                  <a:pt x="11243755" y="4422850"/>
                </a:cubicBezTo>
                <a:cubicBezTo>
                  <a:pt x="11234654" y="4409065"/>
                  <a:pt x="11220870" y="4396932"/>
                  <a:pt x="11227486" y="4378734"/>
                </a:cubicBezTo>
                <a:cubicBezTo>
                  <a:pt x="11230242" y="4371289"/>
                  <a:pt x="11228314" y="4345371"/>
                  <a:pt x="11248718" y="4365774"/>
                </a:cubicBezTo>
                <a:cubicBezTo>
                  <a:pt x="11304692" y="4421748"/>
                  <a:pt x="11337228" y="4368809"/>
                  <a:pt x="11385204" y="4343440"/>
                </a:cubicBezTo>
                <a:cubicBezTo>
                  <a:pt x="11346603" y="4317245"/>
                  <a:pt x="11311861" y="4298772"/>
                  <a:pt x="11306070" y="4259618"/>
                </a:cubicBezTo>
                <a:cubicBezTo>
                  <a:pt x="11294214" y="4178828"/>
                  <a:pt x="11243480" y="4141880"/>
                  <a:pt x="11166550" y="4134711"/>
                </a:cubicBezTo>
                <a:cubicBezTo>
                  <a:pt x="11194949" y="4056679"/>
                  <a:pt x="11194949" y="4056679"/>
                  <a:pt x="11103130" y="4045924"/>
                </a:cubicBezTo>
                <a:cubicBezTo>
                  <a:pt x="11138425" y="3996293"/>
                  <a:pt x="11138425" y="3983609"/>
                  <a:pt x="11095686" y="3966514"/>
                </a:cubicBezTo>
                <a:cubicBezTo>
                  <a:pt x="11054602" y="3950245"/>
                  <a:pt x="11009106" y="3944730"/>
                  <a:pt x="10971054" y="3919640"/>
                </a:cubicBezTo>
                <a:cubicBezTo>
                  <a:pt x="11006073" y="3856221"/>
                  <a:pt x="11015998" y="3782600"/>
                  <a:pt x="11088241" y="3751718"/>
                </a:cubicBezTo>
                <a:cubicBezTo>
                  <a:pt x="11099546" y="3747030"/>
                  <a:pt x="11107266" y="3728004"/>
                  <a:pt x="11100098" y="3716977"/>
                </a:cubicBezTo>
                <a:cubicBezTo>
                  <a:pt x="11073904" y="3676995"/>
                  <a:pt x="11111404" y="3601168"/>
                  <a:pt x="11029786" y="3592621"/>
                </a:cubicBezTo>
                <a:cubicBezTo>
                  <a:pt x="11019583" y="3591793"/>
                  <a:pt x="11010208" y="3583520"/>
                  <a:pt x="11018206" y="3572767"/>
                </a:cubicBezTo>
                <a:cubicBezTo>
                  <a:pt x="11045779" y="3535268"/>
                  <a:pt x="11012415" y="3537749"/>
                  <a:pt x="10992287" y="3533061"/>
                </a:cubicBezTo>
                <a:cubicBezTo>
                  <a:pt x="10968022" y="3527271"/>
                  <a:pt x="10940448" y="3543816"/>
                  <a:pt x="10917838" y="3523410"/>
                </a:cubicBezTo>
                <a:cubicBezTo>
                  <a:pt x="10923078" y="3501903"/>
                  <a:pt x="10942654" y="3502179"/>
                  <a:pt x="10956441" y="3495287"/>
                </a:cubicBezTo>
                <a:cubicBezTo>
                  <a:pt x="10996698" y="3475433"/>
                  <a:pt x="11029511" y="3451721"/>
                  <a:pt x="11031442" y="3400159"/>
                </a:cubicBezTo>
                <a:cubicBezTo>
                  <a:pt x="11032818" y="3358523"/>
                  <a:pt x="11037230" y="3321850"/>
                  <a:pt x="10981533" y="3309166"/>
                </a:cubicBezTo>
                <a:cubicBezTo>
                  <a:pt x="10958372" y="3303927"/>
                  <a:pt x="10964990" y="3273873"/>
                  <a:pt x="10978225" y="3258982"/>
                </a:cubicBezTo>
                <a:cubicBezTo>
                  <a:pt x="11001938" y="3232512"/>
                  <a:pt x="11021514" y="3197219"/>
                  <a:pt x="11062322" y="3194737"/>
                </a:cubicBezTo>
                <a:cubicBezTo>
                  <a:pt x="11087138" y="3193084"/>
                  <a:pt x="11106164" y="3182053"/>
                  <a:pt x="11125742" y="3169370"/>
                </a:cubicBezTo>
                <a:cubicBezTo>
                  <a:pt x="11139802" y="3160269"/>
                  <a:pt x="11156622" y="3152550"/>
                  <a:pt x="11154968" y="3132974"/>
                </a:cubicBezTo>
                <a:cubicBezTo>
                  <a:pt x="11153315" y="3114223"/>
                  <a:pt x="11137046" y="3106503"/>
                  <a:pt x="11120502" y="3102642"/>
                </a:cubicBezTo>
                <a:cubicBezTo>
                  <a:pt x="11065355" y="3090235"/>
                  <a:pt x="11013518" y="3072037"/>
                  <a:pt x="10967470" y="3030401"/>
                </a:cubicBezTo>
                <a:cubicBezTo>
                  <a:pt x="10998076" y="3008342"/>
                  <a:pt x="11027304" y="2992350"/>
                  <a:pt x="11049914" y="2970015"/>
                </a:cubicBezTo>
                <a:cubicBezTo>
                  <a:pt x="11104509" y="2915972"/>
                  <a:pt x="10642106" y="2745845"/>
                  <a:pt x="10618944" y="2685183"/>
                </a:cubicBezTo>
                <a:cubicBezTo>
                  <a:pt x="10611775" y="2666432"/>
                  <a:pt x="10587235" y="2647132"/>
                  <a:pt x="10566830" y="2641617"/>
                </a:cubicBezTo>
                <a:cubicBezTo>
                  <a:pt x="10471151" y="2615699"/>
                  <a:pt x="10388156" y="2557518"/>
                  <a:pt x="10290271" y="2536011"/>
                </a:cubicBezTo>
                <a:cubicBezTo>
                  <a:pt x="10197900" y="2515607"/>
                  <a:pt x="10106908" y="2488309"/>
                  <a:pt x="10005715" y="2461288"/>
                </a:cubicBezTo>
                <a:cubicBezTo>
                  <a:pt x="10067754" y="2393457"/>
                  <a:pt x="10177772" y="2401454"/>
                  <a:pt x="10203414" y="2303568"/>
                </a:cubicBezTo>
                <a:cubicBezTo>
                  <a:pt x="10103324" y="2278201"/>
                  <a:pt x="9997996" y="2307154"/>
                  <a:pt x="9901487" y="2266895"/>
                </a:cubicBezTo>
                <a:cubicBezTo>
                  <a:pt x="9893216" y="2263312"/>
                  <a:pt x="9881910" y="2266895"/>
                  <a:pt x="9871984" y="2267999"/>
                </a:cubicBezTo>
                <a:cubicBezTo>
                  <a:pt x="9673181" y="2289506"/>
                  <a:pt x="9475204" y="2270758"/>
                  <a:pt x="9279158" y="2243734"/>
                </a:cubicBezTo>
                <a:cubicBezTo>
                  <a:pt x="8996808" y="2205133"/>
                  <a:pt x="8713354" y="2180592"/>
                  <a:pt x="8429350" y="2163219"/>
                </a:cubicBezTo>
                <a:cubicBezTo>
                  <a:pt x="8194701" y="2148882"/>
                  <a:pt x="7959502" y="2142541"/>
                  <a:pt x="7725955" y="2114967"/>
                </a:cubicBezTo>
                <a:cubicBezTo>
                  <a:pt x="7476142" y="2085464"/>
                  <a:pt x="7226605" y="2052100"/>
                  <a:pt x="6977065" y="2021218"/>
                </a:cubicBezTo>
                <a:cubicBezTo>
                  <a:pt x="6965761" y="2019839"/>
                  <a:pt x="6953283" y="2015496"/>
                  <a:pt x="6941221" y="201518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1" name="TextBox 20">
            <a:extLst>
              <a:ext uri="{FF2B5EF4-FFF2-40B4-BE49-F238E27FC236}">
                <a16:creationId xmlns:a16="http://schemas.microsoft.com/office/drawing/2014/main" id="{B6974A6E-0351-ACD8-CBC5-E5D43F4C5DF9}"/>
              </a:ext>
            </a:extLst>
          </p:cNvPr>
          <p:cNvSpPr txBox="1"/>
          <p:nvPr/>
        </p:nvSpPr>
        <p:spPr>
          <a:xfrm>
            <a:off x="628650" y="1510218"/>
            <a:ext cx="3943350" cy="335972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fontScale="85000" lnSpcReduction="20000"/>
          </a:bodyPr>
          <a:lstStyle/>
          <a:p>
            <a:pPr marL="457200" indent="-342900">
              <a:lnSpc>
                <a:spcPct val="90000"/>
              </a:lnSpc>
              <a:spcAft>
                <a:spcPts val="600"/>
              </a:spcAft>
              <a:buFont typeface="Wingdings" panose="020B0604020202020204" pitchFamily="34" charset="0"/>
              <a:buChar char="ü"/>
            </a:pPr>
            <a:r>
              <a:rPr lang="en-US" sz="2000" kern="1200">
                <a:solidFill>
                  <a:schemeClr val="tx1"/>
                </a:solidFill>
                <a:latin typeface="+mn-lt"/>
                <a:ea typeface="+mn-ea"/>
                <a:cs typeface="+mn-cs"/>
              </a:rPr>
              <a:t>Benefit Calculators</a:t>
            </a:r>
            <a:endParaRPr lang="en-US" sz="2000" kern="1200">
              <a:solidFill>
                <a:schemeClr val="tx1"/>
              </a:solidFill>
              <a:latin typeface="+mn-lt"/>
              <a:ea typeface="Calibri"/>
              <a:cs typeface="Calibri"/>
            </a:endParaRPr>
          </a:p>
          <a:p>
            <a:pPr marL="457200" indent="-342900">
              <a:lnSpc>
                <a:spcPct val="90000"/>
              </a:lnSpc>
              <a:spcAft>
                <a:spcPts val="600"/>
              </a:spcAft>
              <a:buFont typeface="Wingdings" panose="020B0604020202020204" pitchFamily="34" charset="0"/>
              <a:buChar char="ü"/>
            </a:pPr>
            <a:r>
              <a:rPr lang="en-US" sz="2000" kern="1200">
                <a:solidFill>
                  <a:schemeClr val="tx1"/>
                </a:solidFill>
                <a:latin typeface="+mn-lt"/>
                <a:ea typeface="+mn-ea"/>
                <a:cs typeface="+mn-cs"/>
              </a:rPr>
              <a:t>Challenging a (simple) decision on journal </a:t>
            </a:r>
            <a:endParaRPr lang="en-US" sz="2000" kern="1200">
              <a:solidFill>
                <a:schemeClr val="tx1"/>
              </a:solidFill>
              <a:latin typeface="+mn-lt"/>
              <a:ea typeface="Calibri"/>
              <a:cs typeface="Calibri"/>
            </a:endParaRPr>
          </a:p>
          <a:p>
            <a:pPr marL="914400" lvl="1" indent="-342900">
              <a:lnSpc>
                <a:spcPct val="90000"/>
              </a:lnSpc>
              <a:spcAft>
                <a:spcPts val="600"/>
              </a:spcAft>
              <a:buFont typeface="Courier New" panose="020B0604020202020204" pitchFamily="34" charset="0"/>
              <a:buChar char="o"/>
            </a:pPr>
            <a:r>
              <a:rPr lang="en-US" sz="2000" kern="1200">
                <a:solidFill>
                  <a:schemeClr val="tx1"/>
                </a:solidFill>
                <a:latin typeface="+mn-lt"/>
                <a:ea typeface="Calibri"/>
                <a:cs typeface="Calibri"/>
              </a:rPr>
              <a:t>Income discrepancy</a:t>
            </a:r>
            <a:endParaRPr lang="en-US" sz="2000" kern="1200" dirty="0">
              <a:solidFill>
                <a:schemeClr val="tx1"/>
              </a:solidFill>
              <a:latin typeface="+mn-lt"/>
              <a:ea typeface="Calibri"/>
              <a:cs typeface="Calibri"/>
            </a:endParaRPr>
          </a:p>
          <a:p>
            <a:pPr marL="914400" lvl="1" indent="-342900">
              <a:lnSpc>
                <a:spcPct val="90000"/>
              </a:lnSpc>
              <a:spcAft>
                <a:spcPts val="600"/>
              </a:spcAft>
              <a:buFont typeface="Courier New" panose="020B0604020202020204" pitchFamily="34" charset="0"/>
              <a:buChar char="o"/>
            </a:pPr>
            <a:r>
              <a:rPr lang="en-US" sz="2000" kern="1200">
                <a:solidFill>
                  <a:schemeClr val="tx1"/>
                </a:solidFill>
                <a:latin typeface="+mn-lt"/>
                <a:ea typeface="Calibri"/>
                <a:cs typeface="Calibri"/>
              </a:rPr>
              <a:t>Low level sanction- provide explanation</a:t>
            </a:r>
            <a:endParaRPr lang="en-US" sz="2000" kern="1200" dirty="0">
              <a:solidFill>
                <a:schemeClr val="tx1"/>
              </a:solidFill>
              <a:latin typeface="+mn-lt"/>
              <a:ea typeface="+mn-ea"/>
              <a:cs typeface="+mn-cs"/>
            </a:endParaRPr>
          </a:p>
          <a:p>
            <a:pPr marL="914400" lvl="1" indent="-342900">
              <a:lnSpc>
                <a:spcPct val="90000"/>
              </a:lnSpc>
              <a:spcAft>
                <a:spcPts val="600"/>
              </a:spcAft>
              <a:buFont typeface="Courier New" panose="020B0604020202020204" pitchFamily="34" charset="0"/>
              <a:buChar char="o"/>
            </a:pPr>
            <a:r>
              <a:rPr lang="en-US" sz="2000" kern="1200">
                <a:solidFill>
                  <a:schemeClr val="tx1"/>
                </a:solidFill>
                <a:latin typeface="+mn-lt"/>
                <a:ea typeface="Calibri"/>
                <a:cs typeface="Calibri"/>
              </a:rPr>
              <a:t>(Deadlines)</a:t>
            </a:r>
            <a:endParaRPr lang="en-US" sz="2000" kern="1200" dirty="0">
              <a:solidFill>
                <a:schemeClr val="tx1"/>
              </a:solidFill>
              <a:latin typeface="+mn-lt"/>
              <a:ea typeface="+mn-ea"/>
              <a:cs typeface="+mn-cs"/>
            </a:endParaRPr>
          </a:p>
          <a:p>
            <a:pPr marL="457200" indent="-342900">
              <a:lnSpc>
                <a:spcPct val="90000"/>
              </a:lnSpc>
              <a:spcAft>
                <a:spcPts val="600"/>
              </a:spcAft>
              <a:buFont typeface="Wingdings" panose="020B0604020202020204" pitchFamily="34" charset="0"/>
              <a:buChar char="ü"/>
            </a:pPr>
            <a:r>
              <a:rPr lang="en-US" sz="2000" kern="1200">
                <a:solidFill>
                  <a:schemeClr val="tx1"/>
                </a:solidFill>
                <a:latin typeface="+mn-lt"/>
                <a:ea typeface="+mn-ea"/>
                <a:cs typeface="+mn-cs"/>
              </a:rPr>
              <a:t>Gathering supporting evidence </a:t>
            </a:r>
            <a:endParaRPr lang="en-US" sz="2000" kern="1200">
              <a:solidFill>
                <a:schemeClr val="tx1"/>
              </a:solidFill>
              <a:latin typeface="+mn-lt"/>
              <a:ea typeface="Calibri"/>
              <a:cs typeface="Calibri"/>
            </a:endParaRPr>
          </a:p>
          <a:p>
            <a:pPr marL="457200" indent="-342900">
              <a:lnSpc>
                <a:spcPct val="90000"/>
              </a:lnSpc>
              <a:spcAft>
                <a:spcPts val="600"/>
              </a:spcAft>
              <a:buFont typeface="Wingdings" panose="020B0604020202020204" pitchFamily="34" charset="0"/>
              <a:buChar char="ü"/>
            </a:pPr>
            <a:r>
              <a:rPr lang="en-US" sz="2000" kern="1200">
                <a:solidFill>
                  <a:schemeClr val="tx1"/>
                </a:solidFill>
                <a:latin typeface="+mn-lt"/>
                <a:ea typeface="+mn-ea"/>
                <a:cs typeface="+mn-cs"/>
              </a:rPr>
              <a:t>Checking for To Do items on journal</a:t>
            </a:r>
            <a:endParaRPr lang="en-US" sz="2000" kern="1200">
              <a:solidFill>
                <a:schemeClr val="tx1"/>
              </a:solidFill>
              <a:latin typeface="+mn-lt"/>
              <a:ea typeface="Calibri"/>
              <a:cs typeface="Calibri"/>
            </a:endParaRPr>
          </a:p>
          <a:p>
            <a:pPr marL="457200" indent="-342900">
              <a:lnSpc>
                <a:spcPct val="90000"/>
              </a:lnSpc>
              <a:spcAft>
                <a:spcPts val="600"/>
              </a:spcAft>
              <a:buFont typeface="Wingdings" panose="020B0604020202020204" pitchFamily="34" charset="0"/>
              <a:buChar char="ü"/>
            </a:pPr>
            <a:r>
              <a:rPr lang="en-US" sz="2000" kern="1200">
                <a:solidFill>
                  <a:schemeClr val="tx1"/>
                </a:solidFill>
                <a:latin typeface="+mn-lt"/>
                <a:ea typeface="Calibri"/>
                <a:cs typeface="Calibri"/>
              </a:rPr>
              <a:t>Checking income details</a:t>
            </a:r>
            <a:endParaRPr lang="en-US" sz="2000" kern="1200" dirty="0">
              <a:solidFill>
                <a:schemeClr val="tx1"/>
              </a:solidFill>
              <a:latin typeface="+mn-lt"/>
              <a:ea typeface="+mn-ea"/>
              <a:cs typeface="+mn-cs"/>
            </a:endParaRPr>
          </a:p>
          <a:p>
            <a:pPr marL="457200" indent="-342900">
              <a:lnSpc>
                <a:spcPct val="90000"/>
              </a:lnSpc>
              <a:spcAft>
                <a:spcPts val="600"/>
              </a:spcAft>
              <a:buFont typeface="Wingdings" panose="020B0604020202020204" pitchFamily="34" charset="0"/>
              <a:buChar char="ü"/>
            </a:pPr>
            <a:r>
              <a:rPr lang="en-US" sz="2000" kern="1200">
                <a:solidFill>
                  <a:schemeClr val="tx1"/>
                </a:solidFill>
                <a:latin typeface="+mn-lt"/>
                <a:ea typeface="+mn-ea"/>
                <a:cs typeface="+mn-cs"/>
              </a:rPr>
              <a:t>Report Change of Circumstances</a:t>
            </a:r>
            <a:endParaRPr lang="en-US" sz="2000" kern="1200">
              <a:solidFill>
                <a:schemeClr val="tx1"/>
              </a:solidFill>
              <a:latin typeface="+mn-lt"/>
              <a:ea typeface="Calibri"/>
              <a:cs typeface="Calibri"/>
            </a:endParaRPr>
          </a:p>
          <a:p>
            <a:pPr marL="457200" indent="-342900">
              <a:lnSpc>
                <a:spcPct val="90000"/>
              </a:lnSpc>
              <a:spcAft>
                <a:spcPts val="600"/>
              </a:spcAft>
              <a:buFont typeface="Wingdings" panose="020B0604020202020204" pitchFamily="34" charset="0"/>
              <a:buChar char="ü"/>
            </a:pPr>
            <a:r>
              <a:rPr lang="en-US" sz="2000" kern="1200">
                <a:solidFill>
                  <a:schemeClr val="tx1"/>
                </a:solidFill>
                <a:latin typeface="+mn-lt"/>
                <a:ea typeface="Calibri"/>
                <a:cs typeface="Calibri"/>
              </a:rPr>
              <a:t>Ask for lower deductions (hardship)</a:t>
            </a:r>
            <a:endParaRPr lang="en-US" sz="2000" kern="1200" dirty="0">
              <a:solidFill>
                <a:schemeClr val="tx1"/>
              </a:solidFill>
              <a:latin typeface="+mn-lt"/>
              <a:ea typeface="Calibri"/>
              <a:cs typeface="Calibri"/>
            </a:endParaRPr>
          </a:p>
          <a:p>
            <a:pPr marL="457200" indent="-342900">
              <a:lnSpc>
                <a:spcPct val="90000"/>
              </a:lnSpc>
              <a:spcAft>
                <a:spcPts val="600"/>
              </a:spcAft>
              <a:buFont typeface="Wingdings" panose="020B0604020202020204" pitchFamily="34" charset="0"/>
              <a:buChar char="ü"/>
            </a:pPr>
            <a:r>
              <a:rPr lang="en-US" sz="2000" kern="1200" dirty="0">
                <a:solidFill>
                  <a:schemeClr val="tx1"/>
                </a:solidFill>
                <a:latin typeface="+mn-lt"/>
                <a:ea typeface="+mn-ea"/>
                <a:cs typeface="+mn-cs"/>
              </a:rPr>
              <a:t>Submit </a:t>
            </a:r>
            <a:r>
              <a:rPr lang="en-US" sz="2000" kern="1200" dirty="0" err="1">
                <a:solidFill>
                  <a:schemeClr val="tx1"/>
                </a:solidFill>
                <a:latin typeface="+mn-lt"/>
                <a:ea typeface="+mn-ea"/>
                <a:cs typeface="+mn-cs"/>
              </a:rPr>
              <a:t>Fitnotes</a:t>
            </a:r>
            <a:endParaRPr lang="en-US" sz="2000" kern="1200" dirty="0">
              <a:solidFill>
                <a:schemeClr val="tx1"/>
              </a:solidFill>
              <a:latin typeface="+mn-lt"/>
              <a:ea typeface="Calibri"/>
              <a:cs typeface="Calibri"/>
            </a:endParaRPr>
          </a:p>
          <a:p>
            <a:pPr marL="342900" indent="-228600">
              <a:lnSpc>
                <a:spcPct val="90000"/>
              </a:lnSpc>
              <a:spcAft>
                <a:spcPts val="600"/>
              </a:spcAft>
              <a:buFont typeface="Wingdings" panose="020B0604020202020204" pitchFamily="34" charset="0"/>
              <a:buChar char="ü"/>
            </a:pPr>
            <a:endParaRPr lang="en-US" sz="1500" kern="1200">
              <a:solidFill>
                <a:schemeClr val="tx1"/>
              </a:solidFill>
              <a:latin typeface="+mn-lt"/>
              <a:ea typeface="Calibri"/>
              <a:cs typeface="Calibri"/>
            </a:endParaRPr>
          </a:p>
          <a:p>
            <a:pPr marL="342900" indent="-228600">
              <a:lnSpc>
                <a:spcPct val="90000"/>
              </a:lnSpc>
              <a:spcAft>
                <a:spcPts val="600"/>
              </a:spcAft>
              <a:buFont typeface="Wingdings" panose="020B0604020202020204" pitchFamily="34" charset="0"/>
              <a:buChar char="ü"/>
            </a:pPr>
            <a:endParaRPr lang="en-US" sz="1500" kern="1200">
              <a:solidFill>
                <a:schemeClr val="tx1"/>
              </a:solidFill>
              <a:latin typeface="+mn-lt"/>
              <a:ea typeface="Calibri"/>
              <a:cs typeface="Calibri"/>
            </a:endParaRPr>
          </a:p>
        </p:txBody>
      </p:sp>
      <p:pic>
        <p:nvPicPr>
          <p:cNvPr id="26" name="Picture 25" descr="A blue and orange text&#10;&#10;AI-generated content may be incorrect.">
            <a:extLst>
              <a:ext uri="{FF2B5EF4-FFF2-40B4-BE49-F238E27FC236}">
                <a16:creationId xmlns:a16="http://schemas.microsoft.com/office/drawing/2014/main" id="{1F6FEDC3-9CDD-EDFA-CEC3-9D70FD222CCD}"/>
              </a:ext>
            </a:extLst>
          </p:cNvPr>
          <p:cNvPicPr>
            <a:picLocks noChangeAspect="1"/>
          </p:cNvPicPr>
          <p:nvPr/>
        </p:nvPicPr>
        <p:blipFill>
          <a:blip r:embed="rId3"/>
          <a:stretch>
            <a:fillRect/>
          </a:stretch>
        </p:blipFill>
        <p:spPr>
          <a:xfrm>
            <a:off x="5582653" y="2163756"/>
            <a:ext cx="2307906" cy="1681586"/>
          </a:xfrm>
          <a:prstGeom prst="rect">
            <a:avLst/>
          </a:prstGeom>
        </p:spPr>
      </p:pic>
      <p:sp>
        <p:nvSpPr>
          <p:cNvPr id="7" name="Title 1">
            <a:extLst>
              <a:ext uri="{FF2B5EF4-FFF2-40B4-BE49-F238E27FC236}">
                <a16:creationId xmlns:a16="http://schemas.microsoft.com/office/drawing/2014/main" id="{2599D37D-0660-CFBE-4266-C533BF1961D3}"/>
              </a:ext>
            </a:extLst>
          </p:cNvPr>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a:extLst>
              <a:ext uri="{FF2B5EF4-FFF2-40B4-BE49-F238E27FC236}">
                <a16:creationId xmlns:a16="http://schemas.microsoft.com/office/drawing/2014/main" id="{A8521BC8-38EA-4D7B-5B82-9C193C6D4D0F}"/>
              </a:ext>
            </a:extLst>
          </p:cNvPr>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600"/>
              </a:spcAft>
            </a:pPr>
            <a:endParaRPr lang="en-GB" sz="1500" b="1">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spcAft>
                <a:spcPts val="600"/>
              </a:spcAft>
            </a:pPr>
            <a:endParaRPr lang="en-GB" sz="1500" b="1">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spcAft>
                <a:spcPts val="600"/>
              </a:spcAft>
            </a:pPr>
            <a:endParaRPr lang="en-GB" sz="1650" b="1">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spcAft>
                <a:spcPts val="600"/>
              </a:spcAft>
            </a:pPr>
            <a:endParaRPr lang="en-GB" sz="1650" b="1">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spcAft>
                <a:spcPts val="600"/>
              </a:spcAft>
              <a:buClr>
                <a:srgbClr val="005742"/>
              </a:buClr>
              <a:buSzPct val="120000"/>
              <a:buFont typeface="Arial" panose="020B0604020202020204" pitchFamily="34" charset="0"/>
              <a:buChar char="•"/>
            </a:pPr>
            <a:endParaRPr lang="en-GB" sz="150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spcAft>
                <a:spcPts val="600"/>
              </a:spcAft>
            </a:pPr>
            <a:endParaRPr lang="en-GB" sz="1575" b="1">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a:extLst>
              <a:ext uri="{FF2B5EF4-FFF2-40B4-BE49-F238E27FC236}">
                <a16:creationId xmlns:a16="http://schemas.microsoft.com/office/drawing/2014/main" id="{D4BB15E9-0E77-B042-9C38-7454B81D5AC1}"/>
              </a:ext>
            </a:extLst>
          </p:cNvPr>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a:extLst>
              <a:ext uri="{FF2B5EF4-FFF2-40B4-BE49-F238E27FC236}">
                <a16:creationId xmlns:a16="http://schemas.microsoft.com/office/drawing/2014/main" id="{B3E9C12E-31BB-5EB5-3DF3-5869A1833AE0}"/>
              </a:ext>
            </a:extLst>
          </p:cNvPr>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847235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D4C186-4CB9-4D05-7D1C-6CE1AA65F4A3}"/>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A866F0E-F54B-4BF5-8A88-7D97BD45F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7">
            <a:extLst>
              <a:ext uri="{FF2B5EF4-FFF2-40B4-BE49-F238E27FC236}">
                <a16:creationId xmlns:a16="http://schemas.microsoft.com/office/drawing/2014/main" id="{8229EC50-E910-4AE2-9EEA-604A81EF6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custGeom>
            <a:avLst/>
            <a:gdLst>
              <a:gd name="connsiteX0" fmla="*/ 6941221 w 12192000"/>
              <a:gd name="connsiteY0" fmla="*/ 2015186 h 6858000"/>
              <a:gd name="connsiteX1" fmla="*/ 6907857 w 12192000"/>
              <a:gd name="connsiteY1" fmla="*/ 2033351 h 6858000"/>
              <a:gd name="connsiteX2" fmla="*/ 7093700 w 12192000"/>
              <a:gd name="connsiteY2" fmla="*/ 2101457 h 6858000"/>
              <a:gd name="connsiteX3" fmla="*/ 6803079 w 12192000"/>
              <a:gd name="connsiteY3" fmla="*/ 2065612 h 6858000"/>
              <a:gd name="connsiteX4" fmla="*/ 6798115 w 12192000"/>
              <a:gd name="connsiteY4" fmla="*/ 2088772 h 6858000"/>
              <a:gd name="connsiteX5" fmla="*/ 7128167 w 12192000"/>
              <a:gd name="connsiteY5" fmla="*/ 2176455 h 6858000"/>
              <a:gd name="connsiteX6" fmla="*/ 7098663 w 12192000"/>
              <a:gd name="connsiteY6" fmla="*/ 2189968 h 6858000"/>
              <a:gd name="connsiteX7" fmla="*/ 6923298 w 12192000"/>
              <a:gd name="connsiteY7" fmla="*/ 2156052 h 6858000"/>
              <a:gd name="connsiteX8" fmla="*/ 6888004 w 12192000"/>
              <a:gd name="connsiteY8" fmla="*/ 2164875 h 6858000"/>
              <a:gd name="connsiteX9" fmla="*/ 6905375 w 12192000"/>
              <a:gd name="connsiteY9" fmla="*/ 2205958 h 6858000"/>
              <a:gd name="connsiteX10" fmla="*/ 6981477 w 12192000"/>
              <a:gd name="connsiteY10" fmla="*/ 2221951 h 6858000"/>
              <a:gd name="connsiteX11" fmla="*/ 7100043 w 12192000"/>
              <a:gd name="connsiteY11" fmla="*/ 2318459 h 6858000"/>
              <a:gd name="connsiteX12" fmla="*/ 6920540 w 12192000"/>
              <a:gd name="connsiteY12" fmla="*/ 2306877 h 6858000"/>
              <a:gd name="connsiteX13" fmla="*/ 6888831 w 12192000"/>
              <a:gd name="connsiteY13" fmla="*/ 2330314 h 6858000"/>
              <a:gd name="connsiteX14" fmla="*/ 6876698 w 12192000"/>
              <a:gd name="connsiteY14" fmla="*/ 2360645 h 6858000"/>
              <a:gd name="connsiteX15" fmla="*/ 6807214 w 12192000"/>
              <a:gd name="connsiteY15" fmla="*/ 2385736 h 6858000"/>
              <a:gd name="connsiteX16" fmla="*/ 6916405 w 12192000"/>
              <a:gd name="connsiteY16" fmla="*/ 2413862 h 6858000"/>
              <a:gd name="connsiteX17" fmla="*/ 6799770 w 12192000"/>
              <a:gd name="connsiteY17" fmla="*/ 2413862 h 6858000"/>
              <a:gd name="connsiteX18" fmla="*/ 6665762 w 12192000"/>
              <a:gd name="connsiteY18" fmla="*/ 2394561 h 6858000"/>
              <a:gd name="connsiteX19" fmla="*/ 6522933 w 12192000"/>
              <a:gd name="connsiteY19" fmla="*/ 2400626 h 6858000"/>
              <a:gd name="connsiteX20" fmla="*/ 6237275 w 12192000"/>
              <a:gd name="connsiteY20" fmla="*/ 2365057 h 6858000"/>
              <a:gd name="connsiteX21" fmla="*/ 6101338 w 12192000"/>
              <a:gd name="connsiteY21" fmla="*/ 2367538 h 6858000"/>
              <a:gd name="connsiteX22" fmla="*/ 6857121 w 12192000"/>
              <a:gd name="connsiteY22" fmla="*/ 2606875 h 6858000"/>
              <a:gd name="connsiteX23" fmla="*/ 6818519 w 12192000"/>
              <a:gd name="connsiteY23" fmla="*/ 2659539 h 6858000"/>
              <a:gd name="connsiteX24" fmla="*/ 6976790 w 12192000"/>
              <a:gd name="connsiteY24" fmla="*/ 2716892 h 6858000"/>
              <a:gd name="connsiteX25" fmla="*/ 7015669 w 12192000"/>
              <a:gd name="connsiteY25" fmla="*/ 2773693 h 6858000"/>
              <a:gd name="connsiteX26" fmla="*/ 6966864 w 12192000"/>
              <a:gd name="connsiteY26" fmla="*/ 2768730 h 6858000"/>
              <a:gd name="connsiteX27" fmla="*/ 6924953 w 12192000"/>
              <a:gd name="connsiteY27" fmla="*/ 2779483 h 6858000"/>
              <a:gd name="connsiteX28" fmla="*/ 6942323 w 12192000"/>
              <a:gd name="connsiteY28" fmla="*/ 2851726 h 6858000"/>
              <a:gd name="connsiteX29" fmla="*/ 7165943 w 12192000"/>
              <a:gd name="connsiteY29" fmla="*/ 2944924 h 6858000"/>
              <a:gd name="connsiteX30" fmla="*/ 7186071 w 12192000"/>
              <a:gd name="connsiteY30" fmla="*/ 2975254 h 6858000"/>
              <a:gd name="connsiteX31" fmla="*/ 7159325 w 12192000"/>
              <a:gd name="connsiteY31" fmla="*/ 2996762 h 6858000"/>
              <a:gd name="connsiteX32" fmla="*/ 7087082 w 12192000"/>
              <a:gd name="connsiteY32" fmla="*/ 3007790 h 6858000"/>
              <a:gd name="connsiteX33" fmla="*/ 7188276 w 12192000"/>
              <a:gd name="connsiteY33" fmla="*/ 3111191 h 6858000"/>
              <a:gd name="connsiteX34" fmla="*/ 7225225 w 12192000"/>
              <a:gd name="connsiteY34" fmla="*/ 3139866 h 6858000"/>
              <a:gd name="connsiteX35" fmla="*/ 7288368 w 12192000"/>
              <a:gd name="connsiteY35" fmla="*/ 3184260 h 6858000"/>
              <a:gd name="connsiteX36" fmla="*/ 7289471 w 12192000"/>
              <a:gd name="connsiteY36" fmla="*/ 3197771 h 6858000"/>
              <a:gd name="connsiteX37" fmla="*/ 7203442 w 12192000"/>
              <a:gd name="connsiteY37" fmla="*/ 3245472 h 6858000"/>
              <a:gd name="connsiteX38" fmla="*/ 7048205 w 12192000"/>
              <a:gd name="connsiteY38" fmla="*/ 3232512 h 6858000"/>
              <a:gd name="connsiteX39" fmla="*/ 7277614 w 12192000"/>
              <a:gd name="connsiteY39" fmla="*/ 3303652 h 6858000"/>
              <a:gd name="connsiteX40" fmla="*/ 6535066 w 12192000"/>
              <a:gd name="connsiteY40" fmla="*/ 3134077 h 6858000"/>
              <a:gd name="connsiteX41" fmla="*/ 6582492 w 12192000"/>
              <a:gd name="connsiteY41" fmla="*/ 3178469 h 6858000"/>
              <a:gd name="connsiteX42" fmla="*/ 6842233 w 12192000"/>
              <a:gd name="connsiteY42" fmla="*/ 3295379 h 6858000"/>
              <a:gd name="connsiteX43" fmla="*/ 6915853 w 12192000"/>
              <a:gd name="connsiteY43" fmla="*/ 3368725 h 6858000"/>
              <a:gd name="connsiteX44" fmla="*/ 6993058 w 12192000"/>
              <a:gd name="connsiteY44" fmla="*/ 3409257 h 6858000"/>
              <a:gd name="connsiteX45" fmla="*/ 7101421 w 12192000"/>
              <a:gd name="connsiteY45" fmla="*/ 3408430 h 6858000"/>
              <a:gd name="connsiteX46" fmla="*/ 7178350 w 12192000"/>
              <a:gd name="connsiteY46" fmla="*/ 3470746 h 6858000"/>
              <a:gd name="connsiteX47" fmla="*/ 7098112 w 12192000"/>
              <a:gd name="connsiteY47" fmla="*/ 3483982 h 6858000"/>
              <a:gd name="connsiteX48" fmla="*/ 7004088 w 12192000"/>
              <a:gd name="connsiteY48" fmla="*/ 3473780 h 6858000"/>
              <a:gd name="connsiteX49" fmla="*/ 6801147 w 12192000"/>
              <a:gd name="connsiteY49" fmla="*/ 3477087 h 6858000"/>
              <a:gd name="connsiteX50" fmla="*/ 6684788 w 12192000"/>
              <a:gd name="connsiteY50" fmla="*/ 3489220 h 6858000"/>
              <a:gd name="connsiteX51" fmla="*/ 6417328 w 12192000"/>
              <a:gd name="connsiteY51" fmla="*/ 3468539 h 6858000"/>
              <a:gd name="connsiteX52" fmla="*/ 6433045 w 12192000"/>
              <a:gd name="connsiteY52" fmla="*/ 3521481 h 6858000"/>
              <a:gd name="connsiteX53" fmla="*/ 6423117 w 12192000"/>
              <a:gd name="connsiteY53" fmla="*/ 3567527 h 6858000"/>
              <a:gd name="connsiteX54" fmla="*/ 6419258 w 12192000"/>
              <a:gd name="connsiteY54" fmla="*/ 3667620 h 6858000"/>
              <a:gd name="connsiteX55" fmla="*/ 6421740 w 12192000"/>
              <a:gd name="connsiteY55" fmla="*/ 3683888 h 6858000"/>
              <a:gd name="connsiteX56" fmla="*/ 6361906 w 12192000"/>
              <a:gd name="connsiteY56" fmla="*/ 3694366 h 6858000"/>
              <a:gd name="connsiteX57" fmla="*/ 6718429 w 12192000"/>
              <a:gd name="connsiteY57" fmla="*/ 3902544 h 6858000"/>
              <a:gd name="connsiteX58" fmla="*/ 6480195 w 12192000"/>
              <a:gd name="connsiteY58" fmla="*/ 3849603 h 6858000"/>
              <a:gd name="connsiteX59" fmla="*/ 6447934 w 12192000"/>
              <a:gd name="connsiteY59" fmla="*/ 3937011 h 6858000"/>
              <a:gd name="connsiteX60" fmla="*/ 6559882 w 12192000"/>
              <a:gd name="connsiteY60" fmla="*/ 4014767 h 6858000"/>
              <a:gd name="connsiteX61" fmla="*/ 6601241 w 12192000"/>
              <a:gd name="connsiteY61" fmla="*/ 4168626 h 6858000"/>
              <a:gd name="connsiteX62" fmla="*/ 6581113 w 12192000"/>
              <a:gd name="connsiteY62" fmla="*/ 4309250 h 6858000"/>
              <a:gd name="connsiteX63" fmla="*/ 6533136 w 12192000"/>
              <a:gd name="connsiteY63" fmla="*/ 4353918 h 6858000"/>
              <a:gd name="connsiteX64" fmla="*/ 6463651 w 12192000"/>
              <a:gd name="connsiteY64" fmla="*/ 4434156 h 6858000"/>
              <a:gd name="connsiteX65" fmla="*/ 6420637 w 12192000"/>
              <a:gd name="connsiteY65" fmla="*/ 4483787 h 6858000"/>
              <a:gd name="connsiteX66" fmla="*/ 6271190 w 12192000"/>
              <a:gd name="connsiteY66" fmla="*/ 4464487 h 6858000"/>
              <a:gd name="connsiteX67" fmla="*/ 6470545 w 12192000"/>
              <a:gd name="connsiteY67" fmla="*/ 4590498 h 6858000"/>
              <a:gd name="connsiteX68" fmla="*/ 6308965 w 12192000"/>
              <a:gd name="connsiteY68" fmla="*/ 4574780 h 6858000"/>
              <a:gd name="connsiteX69" fmla="*/ 6256301 w 12192000"/>
              <a:gd name="connsiteY69" fmla="*/ 4583603 h 6858000"/>
              <a:gd name="connsiteX70" fmla="*/ 6286354 w 12192000"/>
              <a:gd name="connsiteY70" fmla="*/ 4624412 h 6858000"/>
              <a:gd name="connsiteX71" fmla="*/ 6404920 w 12192000"/>
              <a:gd name="connsiteY71" fmla="*/ 4693621 h 6858000"/>
              <a:gd name="connsiteX72" fmla="*/ 6649220 w 12192000"/>
              <a:gd name="connsiteY72" fmla="*/ 4881120 h 6858000"/>
              <a:gd name="connsiteX73" fmla="*/ 6412640 w 12192000"/>
              <a:gd name="connsiteY73" fmla="*/ 4795092 h 6858000"/>
              <a:gd name="connsiteX74" fmla="*/ 6661902 w 12192000"/>
              <a:gd name="connsiteY74" fmla="*/ 4987828 h 6858000"/>
              <a:gd name="connsiteX75" fmla="*/ 6717325 w 12192000"/>
              <a:gd name="connsiteY75" fmla="*/ 5051798 h 6858000"/>
              <a:gd name="connsiteX76" fmla="*/ 6829272 w 12192000"/>
              <a:gd name="connsiteY76" fmla="*/ 5210619 h 6858000"/>
              <a:gd name="connsiteX77" fmla="*/ 6823757 w 12192000"/>
              <a:gd name="connsiteY77" fmla="*/ 5228542 h 6858000"/>
              <a:gd name="connsiteX78" fmla="*/ 6694439 w 12192000"/>
              <a:gd name="connsiteY78" fmla="*/ 5202899 h 6858000"/>
              <a:gd name="connsiteX79" fmla="*/ 6862085 w 12192000"/>
              <a:gd name="connsiteY79" fmla="*/ 5336355 h 6858000"/>
              <a:gd name="connsiteX80" fmla="*/ 7035246 w 12192000"/>
              <a:gd name="connsiteY80" fmla="*/ 5438926 h 6858000"/>
              <a:gd name="connsiteX81" fmla="*/ 6912268 w 12192000"/>
              <a:gd name="connsiteY81" fmla="*/ 5423210 h 6858000"/>
              <a:gd name="connsiteX82" fmla="*/ 6743244 w 12192000"/>
              <a:gd name="connsiteY82" fmla="*/ 5364479 h 6858000"/>
              <a:gd name="connsiteX83" fmla="*/ 6684513 w 12192000"/>
              <a:gd name="connsiteY83" fmla="*/ 5386538 h 6858000"/>
              <a:gd name="connsiteX84" fmla="*/ 6844713 w 12192000"/>
              <a:gd name="connsiteY84" fmla="*/ 5483595 h 6858000"/>
              <a:gd name="connsiteX85" fmla="*/ 6936533 w 12192000"/>
              <a:gd name="connsiteY85" fmla="*/ 5528541 h 6858000"/>
              <a:gd name="connsiteX86" fmla="*/ 6973204 w 12192000"/>
              <a:gd name="connsiteY86" fmla="*/ 5563007 h 6858000"/>
              <a:gd name="connsiteX87" fmla="*/ 7077983 w 12192000"/>
              <a:gd name="connsiteY87" fmla="*/ 5685983 h 6858000"/>
              <a:gd name="connsiteX88" fmla="*/ 7385702 w 12192000"/>
              <a:gd name="connsiteY88" fmla="*/ 5820265 h 6858000"/>
              <a:gd name="connsiteX89" fmla="*/ 7673565 w 12192000"/>
              <a:gd name="connsiteY89" fmla="*/ 5987085 h 6858000"/>
              <a:gd name="connsiteX90" fmla="*/ 7898289 w 12192000"/>
              <a:gd name="connsiteY90" fmla="*/ 6091035 h 6858000"/>
              <a:gd name="connsiteX91" fmla="*/ 8466299 w 12192000"/>
              <a:gd name="connsiteY91" fmla="*/ 6224765 h 6858000"/>
              <a:gd name="connsiteX92" fmla="*/ 10620599 w 12192000"/>
              <a:gd name="connsiteY92" fmla="*/ 5317605 h 6858000"/>
              <a:gd name="connsiteX93" fmla="*/ 10647894 w 12192000"/>
              <a:gd name="connsiteY93" fmla="*/ 5290581 h 6858000"/>
              <a:gd name="connsiteX94" fmla="*/ 10752398 w 12192000"/>
              <a:gd name="connsiteY94" fmla="*/ 5188838 h 6858000"/>
              <a:gd name="connsiteX95" fmla="*/ 10841186 w 12192000"/>
              <a:gd name="connsiteY95" fmla="*/ 5097293 h 6858000"/>
              <a:gd name="connsiteX96" fmla="*/ 10794861 w 12192000"/>
              <a:gd name="connsiteY96" fmla="*/ 5066412 h 6858000"/>
              <a:gd name="connsiteX97" fmla="*/ 10857454 w 12192000"/>
              <a:gd name="connsiteY97" fmla="*/ 4979004 h 6858000"/>
              <a:gd name="connsiteX98" fmla="*/ 11056532 w 12192000"/>
              <a:gd name="connsiteY98" fmla="*/ 4709613 h 6858000"/>
              <a:gd name="connsiteX99" fmla="*/ 11143939 w 12192000"/>
              <a:gd name="connsiteY99" fmla="*/ 4650332 h 6858000"/>
              <a:gd name="connsiteX100" fmla="*/ 11250372 w 12192000"/>
              <a:gd name="connsiteY100" fmla="*/ 4501160 h 6858000"/>
              <a:gd name="connsiteX101" fmla="*/ 11265538 w 12192000"/>
              <a:gd name="connsiteY101" fmla="*/ 4466694 h 6858000"/>
              <a:gd name="connsiteX102" fmla="*/ 11243755 w 12192000"/>
              <a:gd name="connsiteY102" fmla="*/ 4422850 h 6858000"/>
              <a:gd name="connsiteX103" fmla="*/ 11227486 w 12192000"/>
              <a:gd name="connsiteY103" fmla="*/ 4378734 h 6858000"/>
              <a:gd name="connsiteX104" fmla="*/ 11248718 w 12192000"/>
              <a:gd name="connsiteY104" fmla="*/ 4365774 h 6858000"/>
              <a:gd name="connsiteX105" fmla="*/ 11385204 w 12192000"/>
              <a:gd name="connsiteY105" fmla="*/ 4343440 h 6858000"/>
              <a:gd name="connsiteX106" fmla="*/ 11306070 w 12192000"/>
              <a:gd name="connsiteY106" fmla="*/ 4259618 h 6858000"/>
              <a:gd name="connsiteX107" fmla="*/ 11166550 w 12192000"/>
              <a:gd name="connsiteY107" fmla="*/ 4134711 h 6858000"/>
              <a:gd name="connsiteX108" fmla="*/ 11103130 w 12192000"/>
              <a:gd name="connsiteY108" fmla="*/ 4045924 h 6858000"/>
              <a:gd name="connsiteX109" fmla="*/ 11095686 w 12192000"/>
              <a:gd name="connsiteY109" fmla="*/ 3966514 h 6858000"/>
              <a:gd name="connsiteX110" fmla="*/ 10971054 w 12192000"/>
              <a:gd name="connsiteY110" fmla="*/ 3919640 h 6858000"/>
              <a:gd name="connsiteX111" fmla="*/ 11088241 w 12192000"/>
              <a:gd name="connsiteY111" fmla="*/ 3751718 h 6858000"/>
              <a:gd name="connsiteX112" fmla="*/ 11100098 w 12192000"/>
              <a:gd name="connsiteY112" fmla="*/ 3716977 h 6858000"/>
              <a:gd name="connsiteX113" fmla="*/ 11029786 w 12192000"/>
              <a:gd name="connsiteY113" fmla="*/ 3592621 h 6858000"/>
              <a:gd name="connsiteX114" fmla="*/ 11018206 w 12192000"/>
              <a:gd name="connsiteY114" fmla="*/ 3572767 h 6858000"/>
              <a:gd name="connsiteX115" fmla="*/ 10992287 w 12192000"/>
              <a:gd name="connsiteY115" fmla="*/ 3533061 h 6858000"/>
              <a:gd name="connsiteX116" fmla="*/ 10917838 w 12192000"/>
              <a:gd name="connsiteY116" fmla="*/ 3523410 h 6858000"/>
              <a:gd name="connsiteX117" fmla="*/ 10956441 w 12192000"/>
              <a:gd name="connsiteY117" fmla="*/ 3495287 h 6858000"/>
              <a:gd name="connsiteX118" fmla="*/ 11031442 w 12192000"/>
              <a:gd name="connsiteY118" fmla="*/ 3400159 h 6858000"/>
              <a:gd name="connsiteX119" fmla="*/ 10981533 w 12192000"/>
              <a:gd name="connsiteY119" fmla="*/ 3309166 h 6858000"/>
              <a:gd name="connsiteX120" fmla="*/ 10978225 w 12192000"/>
              <a:gd name="connsiteY120" fmla="*/ 3258982 h 6858000"/>
              <a:gd name="connsiteX121" fmla="*/ 11062322 w 12192000"/>
              <a:gd name="connsiteY121" fmla="*/ 3194737 h 6858000"/>
              <a:gd name="connsiteX122" fmla="*/ 11125742 w 12192000"/>
              <a:gd name="connsiteY122" fmla="*/ 3169370 h 6858000"/>
              <a:gd name="connsiteX123" fmla="*/ 11154968 w 12192000"/>
              <a:gd name="connsiteY123" fmla="*/ 3132974 h 6858000"/>
              <a:gd name="connsiteX124" fmla="*/ 11120502 w 12192000"/>
              <a:gd name="connsiteY124" fmla="*/ 3102642 h 6858000"/>
              <a:gd name="connsiteX125" fmla="*/ 10967470 w 12192000"/>
              <a:gd name="connsiteY125" fmla="*/ 3030401 h 6858000"/>
              <a:gd name="connsiteX126" fmla="*/ 11049914 w 12192000"/>
              <a:gd name="connsiteY126" fmla="*/ 2970015 h 6858000"/>
              <a:gd name="connsiteX127" fmla="*/ 10618944 w 12192000"/>
              <a:gd name="connsiteY127" fmla="*/ 2685183 h 6858000"/>
              <a:gd name="connsiteX128" fmla="*/ 10566830 w 12192000"/>
              <a:gd name="connsiteY128" fmla="*/ 2641617 h 6858000"/>
              <a:gd name="connsiteX129" fmla="*/ 10290271 w 12192000"/>
              <a:gd name="connsiteY129" fmla="*/ 2536011 h 6858000"/>
              <a:gd name="connsiteX130" fmla="*/ 10005715 w 12192000"/>
              <a:gd name="connsiteY130" fmla="*/ 2461288 h 6858000"/>
              <a:gd name="connsiteX131" fmla="*/ 10203414 w 12192000"/>
              <a:gd name="connsiteY131" fmla="*/ 2303568 h 6858000"/>
              <a:gd name="connsiteX132" fmla="*/ 9901487 w 12192000"/>
              <a:gd name="connsiteY132" fmla="*/ 2266895 h 6858000"/>
              <a:gd name="connsiteX133" fmla="*/ 9871984 w 12192000"/>
              <a:gd name="connsiteY133" fmla="*/ 2267999 h 6858000"/>
              <a:gd name="connsiteX134" fmla="*/ 9279158 w 12192000"/>
              <a:gd name="connsiteY134" fmla="*/ 2243734 h 6858000"/>
              <a:gd name="connsiteX135" fmla="*/ 8429350 w 12192000"/>
              <a:gd name="connsiteY135" fmla="*/ 2163219 h 6858000"/>
              <a:gd name="connsiteX136" fmla="*/ 7725955 w 12192000"/>
              <a:gd name="connsiteY136" fmla="*/ 2114967 h 6858000"/>
              <a:gd name="connsiteX137" fmla="*/ 6977065 w 12192000"/>
              <a:gd name="connsiteY137" fmla="*/ 2021218 h 6858000"/>
              <a:gd name="connsiteX138" fmla="*/ 6941221 w 12192000"/>
              <a:gd name="connsiteY138" fmla="*/ 201518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6941221" y="2015186"/>
                </a:moveTo>
                <a:cubicBezTo>
                  <a:pt x="6929158" y="2014876"/>
                  <a:pt x="6917508" y="2018599"/>
                  <a:pt x="6907857" y="2033351"/>
                </a:cubicBezTo>
                <a:cubicBezTo>
                  <a:pt x="6959143" y="2072228"/>
                  <a:pt x="7024491" y="2057614"/>
                  <a:pt x="7093700" y="2101457"/>
                </a:cubicBezTo>
                <a:cubicBezTo>
                  <a:pt x="6981202" y="2087669"/>
                  <a:pt x="6892139" y="2076639"/>
                  <a:pt x="6803079" y="2065612"/>
                </a:cubicBezTo>
                <a:cubicBezTo>
                  <a:pt x="6801424" y="2073332"/>
                  <a:pt x="6799770" y="2081052"/>
                  <a:pt x="6798115" y="2088772"/>
                </a:cubicBezTo>
                <a:cubicBezTo>
                  <a:pt x="6911993" y="2105040"/>
                  <a:pt x="7017322" y="2146951"/>
                  <a:pt x="7128167" y="2176455"/>
                </a:cubicBezTo>
                <a:cubicBezTo>
                  <a:pt x="7117964" y="2194655"/>
                  <a:pt x="7107764" y="2191070"/>
                  <a:pt x="7098663" y="2189968"/>
                </a:cubicBezTo>
                <a:cubicBezTo>
                  <a:pt x="7039381" y="2182798"/>
                  <a:pt x="6980099" y="2175629"/>
                  <a:pt x="6923298" y="2156052"/>
                </a:cubicBezTo>
                <a:cubicBezTo>
                  <a:pt x="6910614" y="2151639"/>
                  <a:pt x="6895172" y="2151639"/>
                  <a:pt x="6888004" y="2164875"/>
                </a:cubicBezTo>
                <a:cubicBezTo>
                  <a:pt x="6877801" y="2183625"/>
                  <a:pt x="6892414" y="2195758"/>
                  <a:pt x="6905375" y="2205958"/>
                </a:cubicBezTo>
                <a:cubicBezTo>
                  <a:pt x="6927985" y="2223606"/>
                  <a:pt x="6955282" y="2218643"/>
                  <a:pt x="6981477" y="2221951"/>
                </a:cubicBezTo>
                <a:cubicBezTo>
                  <a:pt x="7051237" y="2230499"/>
                  <a:pt x="7084601" y="2257245"/>
                  <a:pt x="7100043" y="2318459"/>
                </a:cubicBezTo>
                <a:cubicBezTo>
                  <a:pt x="7038829" y="2293642"/>
                  <a:pt x="6979822" y="2324249"/>
                  <a:pt x="6920540" y="2306877"/>
                </a:cubicBezTo>
                <a:cubicBezTo>
                  <a:pt x="6905099" y="2302466"/>
                  <a:pt x="6880559" y="2309083"/>
                  <a:pt x="6888831" y="2330314"/>
                </a:cubicBezTo>
                <a:cubicBezTo>
                  <a:pt x="6896552" y="2350168"/>
                  <a:pt x="6922195" y="2364505"/>
                  <a:pt x="6876698" y="2360645"/>
                </a:cubicBezTo>
                <a:cubicBezTo>
                  <a:pt x="6844163" y="2357887"/>
                  <a:pt x="6780468" y="2380223"/>
                  <a:pt x="6807214" y="2385736"/>
                </a:cubicBezTo>
                <a:cubicBezTo>
                  <a:pt x="6840853" y="2392631"/>
                  <a:pt x="6873666" y="2402557"/>
                  <a:pt x="6916405" y="2413862"/>
                </a:cubicBezTo>
                <a:cubicBezTo>
                  <a:pt x="6869254" y="2432335"/>
                  <a:pt x="6835338" y="2428475"/>
                  <a:pt x="6799770" y="2413862"/>
                </a:cubicBezTo>
                <a:cubicBezTo>
                  <a:pt x="6756756" y="2396214"/>
                  <a:pt x="6700781" y="2374708"/>
                  <a:pt x="6665762" y="2394561"/>
                </a:cubicBezTo>
                <a:cubicBezTo>
                  <a:pt x="6613373" y="2424340"/>
                  <a:pt x="6569807" y="2405589"/>
                  <a:pt x="6522933" y="2400626"/>
                </a:cubicBezTo>
                <a:cubicBezTo>
                  <a:pt x="6427531" y="2390424"/>
                  <a:pt x="6332953" y="2373328"/>
                  <a:pt x="6237275" y="2365057"/>
                </a:cubicBezTo>
                <a:cubicBezTo>
                  <a:pt x="6198948" y="2361748"/>
                  <a:pt x="6157588" y="2346032"/>
                  <a:pt x="6101338" y="2367538"/>
                </a:cubicBezTo>
                <a:cubicBezTo>
                  <a:pt x="6356116" y="2477556"/>
                  <a:pt x="6629642" y="2470664"/>
                  <a:pt x="6857121" y="2606875"/>
                </a:cubicBezTo>
                <a:cubicBezTo>
                  <a:pt x="6847471" y="2619834"/>
                  <a:pt x="6798391" y="2656782"/>
                  <a:pt x="6818519" y="2659539"/>
                </a:cubicBezTo>
                <a:cubicBezTo>
                  <a:pt x="6875044" y="2667537"/>
                  <a:pt x="6925227" y="2694558"/>
                  <a:pt x="6976790" y="2716892"/>
                </a:cubicBezTo>
                <a:cubicBezTo>
                  <a:pt x="6999125" y="2726543"/>
                  <a:pt x="7026146" y="2739227"/>
                  <a:pt x="7015669" y="2773693"/>
                </a:cubicBezTo>
                <a:cubicBezTo>
                  <a:pt x="6996642" y="2783343"/>
                  <a:pt x="6982580" y="2769833"/>
                  <a:pt x="6966864" y="2768730"/>
                </a:cubicBezTo>
                <a:cubicBezTo>
                  <a:pt x="6950871" y="2767628"/>
                  <a:pt x="6915025" y="2774796"/>
                  <a:pt x="6924953" y="2779483"/>
                </a:cubicBezTo>
                <a:cubicBezTo>
                  <a:pt x="6970172" y="2800715"/>
                  <a:pt x="6888831" y="2851726"/>
                  <a:pt x="6942323" y="2851726"/>
                </a:cubicBezTo>
                <a:cubicBezTo>
                  <a:pt x="7031937" y="2852001"/>
                  <a:pt x="7079638" y="2942441"/>
                  <a:pt x="7165943" y="2944924"/>
                </a:cubicBezTo>
                <a:cubicBezTo>
                  <a:pt x="7179728" y="2945198"/>
                  <a:pt x="7186346" y="2961191"/>
                  <a:pt x="7186071" y="2975254"/>
                </a:cubicBezTo>
                <a:cubicBezTo>
                  <a:pt x="7186071" y="2992074"/>
                  <a:pt x="7173387" y="2995107"/>
                  <a:pt x="7159325" y="2996762"/>
                </a:cubicBezTo>
                <a:cubicBezTo>
                  <a:pt x="7137817" y="2999242"/>
                  <a:pt x="7115483" y="2975254"/>
                  <a:pt x="7087082" y="3007790"/>
                </a:cubicBezTo>
                <a:cubicBezTo>
                  <a:pt x="7138094" y="3026815"/>
                  <a:pt x="7189103" y="3045842"/>
                  <a:pt x="7188276" y="3111191"/>
                </a:cubicBezTo>
                <a:cubicBezTo>
                  <a:pt x="7188001" y="3128836"/>
                  <a:pt x="7209232" y="3135454"/>
                  <a:pt x="7225225" y="3139866"/>
                </a:cubicBezTo>
                <a:cubicBezTo>
                  <a:pt x="7251696" y="3147036"/>
                  <a:pt x="7274028" y="3159720"/>
                  <a:pt x="7288368" y="3184260"/>
                </a:cubicBezTo>
                <a:cubicBezTo>
                  <a:pt x="7288092" y="3188948"/>
                  <a:pt x="7287816" y="3193910"/>
                  <a:pt x="7289471" y="3197771"/>
                </a:cubicBezTo>
                <a:cubicBezTo>
                  <a:pt x="7284784" y="3257053"/>
                  <a:pt x="7246181" y="3255398"/>
                  <a:pt x="7203442" y="3245472"/>
                </a:cubicBezTo>
                <a:cubicBezTo>
                  <a:pt x="7152432" y="3233340"/>
                  <a:pt x="7101973" y="3211281"/>
                  <a:pt x="7048205" y="3232512"/>
                </a:cubicBezTo>
                <a:cubicBezTo>
                  <a:pt x="7124032" y="3260913"/>
                  <a:pt x="7206475" y="3263118"/>
                  <a:pt x="7277614" y="3303652"/>
                </a:cubicBezTo>
                <a:cubicBezTo>
                  <a:pt x="7017322" y="3311097"/>
                  <a:pt x="6787361" y="3183155"/>
                  <a:pt x="6535066" y="3134077"/>
                </a:cubicBezTo>
                <a:cubicBezTo>
                  <a:pt x="6543614" y="3166887"/>
                  <a:pt x="6564017" y="3173505"/>
                  <a:pt x="6582492" y="3178469"/>
                </a:cubicBezTo>
                <a:cubicBezTo>
                  <a:pt x="6675690" y="3203286"/>
                  <a:pt x="6757305" y="3252642"/>
                  <a:pt x="6842233" y="3295379"/>
                </a:cubicBezTo>
                <a:cubicBezTo>
                  <a:pt x="6877249" y="3313026"/>
                  <a:pt x="6902618" y="3330674"/>
                  <a:pt x="6915853" y="3368725"/>
                </a:cubicBezTo>
                <a:cubicBezTo>
                  <a:pt x="6927710" y="3403192"/>
                  <a:pt x="6950596" y="3419185"/>
                  <a:pt x="6993058" y="3409257"/>
                </a:cubicBezTo>
                <a:cubicBezTo>
                  <a:pt x="7027524" y="3400985"/>
                  <a:pt x="7065299" y="3405397"/>
                  <a:pt x="7101421" y="3408430"/>
                </a:cubicBezTo>
                <a:cubicBezTo>
                  <a:pt x="7143057" y="3411739"/>
                  <a:pt x="7189655" y="3450618"/>
                  <a:pt x="7178350" y="3470746"/>
                </a:cubicBezTo>
                <a:cubicBezTo>
                  <a:pt x="7159050" y="3504937"/>
                  <a:pt x="7126789" y="3487842"/>
                  <a:pt x="7098112" y="3483982"/>
                </a:cubicBezTo>
                <a:cubicBezTo>
                  <a:pt x="7065575" y="3479295"/>
                  <a:pt x="7005191" y="3469643"/>
                  <a:pt x="7004088" y="3473780"/>
                </a:cubicBezTo>
                <a:cubicBezTo>
                  <a:pt x="6982854" y="3559532"/>
                  <a:pt x="6833408" y="3484809"/>
                  <a:pt x="6801147" y="3477087"/>
                </a:cubicBezTo>
                <a:cubicBezTo>
                  <a:pt x="6760891" y="3467437"/>
                  <a:pt x="6723115" y="3485085"/>
                  <a:pt x="6684788" y="3489220"/>
                </a:cubicBezTo>
                <a:cubicBezTo>
                  <a:pt x="6650597" y="3493080"/>
                  <a:pt x="6457309" y="3504937"/>
                  <a:pt x="6417328" y="3468539"/>
                </a:cubicBezTo>
                <a:cubicBezTo>
                  <a:pt x="6411813" y="3496940"/>
                  <a:pt x="6423393" y="3508521"/>
                  <a:pt x="6433045" y="3521481"/>
                </a:cubicBezTo>
                <a:cubicBezTo>
                  <a:pt x="6446556" y="3539954"/>
                  <a:pt x="6448762" y="3552914"/>
                  <a:pt x="6423117" y="3567527"/>
                </a:cubicBezTo>
                <a:cubicBezTo>
                  <a:pt x="6350049" y="3609441"/>
                  <a:pt x="6351153" y="3610818"/>
                  <a:pt x="6419258" y="3667620"/>
                </a:cubicBezTo>
                <a:cubicBezTo>
                  <a:pt x="6422568" y="3670100"/>
                  <a:pt x="6421188" y="3678373"/>
                  <a:pt x="6421740" y="3683888"/>
                </a:cubicBezTo>
                <a:cubicBezTo>
                  <a:pt x="6403817" y="3692711"/>
                  <a:pt x="6382861" y="3670652"/>
                  <a:pt x="6361906" y="3694366"/>
                </a:cubicBezTo>
                <a:cubicBezTo>
                  <a:pt x="6453173" y="3798591"/>
                  <a:pt x="6592418" y="3824234"/>
                  <a:pt x="6718429" y="3902544"/>
                </a:cubicBezTo>
                <a:cubicBezTo>
                  <a:pt x="6616407" y="3928462"/>
                  <a:pt x="6555194" y="3838022"/>
                  <a:pt x="6480195" y="3849603"/>
                </a:cubicBezTo>
                <a:cubicBezTo>
                  <a:pt x="6442696" y="3878004"/>
                  <a:pt x="6554091" y="3923499"/>
                  <a:pt x="6447934" y="3937011"/>
                </a:cubicBezTo>
                <a:cubicBezTo>
                  <a:pt x="6493983" y="3961826"/>
                  <a:pt x="6528173" y="3986089"/>
                  <a:pt x="6559882" y="4014767"/>
                </a:cubicBezTo>
                <a:cubicBezTo>
                  <a:pt x="6616407" y="4066053"/>
                  <a:pt x="6627437" y="4099693"/>
                  <a:pt x="6601241" y="4168626"/>
                </a:cubicBezTo>
                <a:cubicBezTo>
                  <a:pt x="6584145" y="4213846"/>
                  <a:pt x="6559054" y="4255483"/>
                  <a:pt x="6581113" y="4309250"/>
                </a:cubicBezTo>
                <a:cubicBezTo>
                  <a:pt x="6596553" y="4346198"/>
                  <a:pt x="6590487" y="4370461"/>
                  <a:pt x="6533136" y="4353918"/>
                </a:cubicBezTo>
                <a:cubicBezTo>
                  <a:pt x="6471372" y="4336270"/>
                  <a:pt x="6448211" y="4369358"/>
                  <a:pt x="6463651" y="4434156"/>
                </a:cubicBezTo>
                <a:cubicBezTo>
                  <a:pt x="6473577" y="4475792"/>
                  <a:pt x="6463099" y="4488475"/>
                  <a:pt x="6420637" y="4483787"/>
                </a:cubicBezTo>
                <a:cubicBezTo>
                  <a:pt x="6373762" y="4478549"/>
                  <a:pt x="6329093" y="4451251"/>
                  <a:pt x="6271190" y="4464487"/>
                </a:cubicBezTo>
                <a:cubicBezTo>
                  <a:pt x="6317512" y="4540039"/>
                  <a:pt x="6416501" y="4518531"/>
                  <a:pt x="6470545" y="4590498"/>
                </a:cubicBezTo>
                <a:cubicBezTo>
                  <a:pt x="6406023" y="4590772"/>
                  <a:pt x="6356666" y="4590498"/>
                  <a:pt x="6308965" y="4574780"/>
                </a:cubicBezTo>
                <a:cubicBezTo>
                  <a:pt x="6289111" y="4568437"/>
                  <a:pt x="6267328" y="4561822"/>
                  <a:pt x="6256301" y="4583603"/>
                </a:cubicBezTo>
                <a:cubicBezTo>
                  <a:pt x="6243340" y="4609798"/>
                  <a:pt x="6270086" y="4619724"/>
                  <a:pt x="6286354" y="4624412"/>
                </a:cubicBezTo>
                <a:cubicBezTo>
                  <a:pt x="6332128" y="4637647"/>
                  <a:pt x="6367144" y="4669081"/>
                  <a:pt x="6404920" y="4693621"/>
                </a:cubicBezTo>
                <a:cubicBezTo>
                  <a:pt x="6487915" y="4747390"/>
                  <a:pt x="6578908" y="4792334"/>
                  <a:pt x="6649220" y="4881120"/>
                </a:cubicBezTo>
                <a:cubicBezTo>
                  <a:pt x="6560709" y="4858509"/>
                  <a:pt x="6494809" y="4805845"/>
                  <a:pt x="6412640" y="4795092"/>
                </a:cubicBezTo>
                <a:cubicBezTo>
                  <a:pt x="6483779" y="4875881"/>
                  <a:pt x="6575322" y="4929098"/>
                  <a:pt x="6661902" y="4987828"/>
                </a:cubicBezTo>
                <a:cubicBezTo>
                  <a:pt x="6686719" y="5004373"/>
                  <a:pt x="6711811" y="5015678"/>
                  <a:pt x="6717325" y="5051798"/>
                </a:cubicBezTo>
                <a:cubicBezTo>
                  <a:pt x="6728079" y="5121834"/>
                  <a:pt x="6760340" y="5179738"/>
                  <a:pt x="6829272" y="5210619"/>
                </a:cubicBezTo>
                <a:cubicBezTo>
                  <a:pt x="6829824" y="5210897"/>
                  <a:pt x="6825965" y="5221375"/>
                  <a:pt x="6823757" y="5228542"/>
                </a:cubicBezTo>
                <a:cubicBezTo>
                  <a:pt x="6781571" y="5230749"/>
                  <a:pt x="6748207" y="5189388"/>
                  <a:pt x="6694439" y="5202899"/>
                </a:cubicBezTo>
                <a:cubicBezTo>
                  <a:pt x="6746002" y="5259148"/>
                  <a:pt x="6789016" y="5309609"/>
                  <a:pt x="6862085" y="5336355"/>
                </a:cubicBezTo>
                <a:cubicBezTo>
                  <a:pt x="6920540" y="5357586"/>
                  <a:pt x="6992783" y="5369994"/>
                  <a:pt x="7035246" y="5438926"/>
                </a:cubicBezTo>
                <a:cubicBezTo>
                  <a:pt x="6985889" y="5452439"/>
                  <a:pt x="6949216" y="5435343"/>
                  <a:pt x="6912268" y="5423210"/>
                </a:cubicBezTo>
                <a:cubicBezTo>
                  <a:pt x="6855743" y="5404461"/>
                  <a:pt x="6799770" y="5383230"/>
                  <a:pt x="6743244" y="5364479"/>
                </a:cubicBezTo>
                <a:cubicBezTo>
                  <a:pt x="6721737" y="5357310"/>
                  <a:pt x="6698299" y="5352346"/>
                  <a:pt x="6684513" y="5386538"/>
                </a:cubicBezTo>
                <a:cubicBezTo>
                  <a:pt x="6756480" y="5393708"/>
                  <a:pt x="6799494" y="5440031"/>
                  <a:pt x="6844713" y="5483595"/>
                </a:cubicBezTo>
                <a:cubicBezTo>
                  <a:pt x="6870082" y="5508135"/>
                  <a:pt x="6890762" y="5540948"/>
                  <a:pt x="6936533" y="5528541"/>
                </a:cubicBezTo>
                <a:cubicBezTo>
                  <a:pt x="6960522" y="5521923"/>
                  <a:pt x="6975687" y="5540396"/>
                  <a:pt x="6973204" y="5563007"/>
                </a:cubicBezTo>
                <a:cubicBezTo>
                  <a:pt x="6964106" y="5642695"/>
                  <a:pt x="7020080" y="5670543"/>
                  <a:pt x="7077983" y="5685983"/>
                </a:cubicBezTo>
                <a:cubicBezTo>
                  <a:pt x="7187726" y="5714935"/>
                  <a:pt x="7278993" y="5783041"/>
                  <a:pt x="7385702" y="5820265"/>
                </a:cubicBezTo>
                <a:cubicBezTo>
                  <a:pt x="7489378" y="5856387"/>
                  <a:pt x="7569615" y="5942139"/>
                  <a:pt x="7673565" y="5987085"/>
                </a:cubicBezTo>
                <a:cubicBezTo>
                  <a:pt x="7748843" y="6019621"/>
                  <a:pt x="7820807" y="6061533"/>
                  <a:pt x="7898289" y="6091035"/>
                </a:cubicBezTo>
                <a:cubicBezTo>
                  <a:pt x="8081651" y="6160795"/>
                  <a:pt x="8268598" y="6216770"/>
                  <a:pt x="8466299" y="6224765"/>
                </a:cubicBezTo>
                <a:cubicBezTo>
                  <a:pt x="8629532" y="6231107"/>
                  <a:pt x="10045419" y="6225043"/>
                  <a:pt x="10620599" y="5317605"/>
                </a:cubicBezTo>
                <a:cubicBezTo>
                  <a:pt x="10631626" y="5313192"/>
                  <a:pt x="10644035" y="5301612"/>
                  <a:pt x="10647894" y="5290581"/>
                </a:cubicBezTo>
                <a:cubicBezTo>
                  <a:pt x="10666370" y="5239020"/>
                  <a:pt x="10711590" y="5216686"/>
                  <a:pt x="10752398" y="5188838"/>
                </a:cubicBezTo>
                <a:cubicBezTo>
                  <a:pt x="10788244" y="5164297"/>
                  <a:pt x="10826296" y="5138654"/>
                  <a:pt x="10841186" y="5097293"/>
                </a:cubicBezTo>
                <a:cubicBezTo>
                  <a:pt x="10860762" y="5042147"/>
                  <a:pt x="10805064" y="5087367"/>
                  <a:pt x="10794861" y="5066412"/>
                </a:cubicBezTo>
                <a:cubicBezTo>
                  <a:pt x="10816092" y="5037737"/>
                  <a:pt x="10848906" y="5011540"/>
                  <a:pt x="10857454" y="4979004"/>
                </a:cubicBezTo>
                <a:cubicBezTo>
                  <a:pt x="10888610" y="4861543"/>
                  <a:pt x="10955890" y="4776065"/>
                  <a:pt x="11056532" y="4709613"/>
                </a:cubicBezTo>
                <a:cubicBezTo>
                  <a:pt x="11085484" y="4690588"/>
                  <a:pt x="11104509" y="4655845"/>
                  <a:pt x="11143939" y="4650332"/>
                </a:cubicBezTo>
                <a:cubicBezTo>
                  <a:pt x="11231622" y="4638199"/>
                  <a:pt x="11204048" y="4543346"/>
                  <a:pt x="11250372" y="4501160"/>
                </a:cubicBezTo>
                <a:cubicBezTo>
                  <a:pt x="11259196" y="4493162"/>
                  <a:pt x="11267190" y="4477447"/>
                  <a:pt x="11265538" y="4466694"/>
                </a:cubicBezTo>
                <a:cubicBezTo>
                  <a:pt x="11263056" y="4451251"/>
                  <a:pt x="11252578" y="4436638"/>
                  <a:pt x="11243755" y="4422850"/>
                </a:cubicBezTo>
                <a:cubicBezTo>
                  <a:pt x="11234654" y="4409065"/>
                  <a:pt x="11220870" y="4396932"/>
                  <a:pt x="11227486" y="4378734"/>
                </a:cubicBezTo>
                <a:cubicBezTo>
                  <a:pt x="11230242" y="4371289"/>
                  <a:pt x="11228314" y="4345371"/>
                  <a:pt x="11248718" y="4365774"/>
                </a:cubicBezTo>
                <a:cubicBezTo>
                  <a:pt x="11304692" y="4421748"/>
                  <a:pt x="11337228" y="4368809"/>
                  <a:pt x="11385204" y="4343440"/>
                </a:cubicBezTo>
                <a:cubicBezTo>
                  <a:pt x="11346603" y="4317245"/>
                  <a:pt x="11311861" y="4298772"/>
                  <a:pt x="11306070" y="4259618"/>
                </a:cubicBezTo>
                <a:cubicBezTo>
                  <a:pt x="11294214" y="4178828"/>
                  <a:pt x="11243480" y="4141880"/>
                  <a:pt x="11166550" y="4134711"/>
                </a:cubicBezTo>
                <a:cubicBezTo>
                  <a:pt x="11194949" y="4056679"/>
                  <a:pt x="11194949" y="4056679"/>
                  <a:pt x="11103130" y="4045924"/>
                </a:cubicBezTo>
                <a:cubicBezTo>
                  <a:pt x="11138425" y="3996293"/>
                  <a:pt x="11138425" y="3983609"/>
                  <a:pt x="11095686" y="3966514"/>
                </a:cubicBezTo>
                <a:cubicBezTo>
                  <a:pt x="11054602" y="3950245"/>
                  <a:pt x="11009106" y="3944730"/>
                  <a:pt x="10971054" y="3919640"/>
                </a:cubicBezTo>
                <a:cubicBezTo>
                  <a:pt x="11006073" y="3856221"/>
                  <a:pt x="11015998" y="3782600"/>
                  <a:pt x="11088241" y="3751718"/>
                </a:cubicBezTo>
                <a:cubicBezTo>
                  <a:pt x="11099546" y="3747030"/>
                  <a:pt x="11107266" y="3728004"/>
                  <a:pt x="11100098" y="3716977"/>
                </a:cubicBezTo>
                <a:cubicBezTo>
                  <a:pt x="11073904" y="3676995"/>
                  <a:pt x="11111404" y="3601168"/>
                  <a:pt x="11029786" y="3592621"/>
                </a:cubicBezTo>
                <a:cubicBezTo>
                  <a:pt x="11019583" y="3591793"/>
                  <a:pt x="11010208" y="3583520"/>
                  <a:pt x="11018206" y="3572767"/>
                </a:cubicBezTo>
                <a:cubicBezTo>
                  <a:pt x="11045779" y="3535268"/>
                  <a:pt x="11012415" y="3537749"/>
                  <a:pt x="10992287" y="3533061"/>
                </a:cubicBezTo>
                <a:cubicBezTo>
                  <a:pt x="10968022" y="3527271"/>
                  <a:pt x="10940448" y="3543816"/>
                  <a:pt x="10917838" y="3523410"/>
                </a:cubicBezTo>
                <a:cubicBezTo>
                  <a:pt x="10923078" y="3501903"/>
                  <a:pt x="10942654" y="3502179"/>
                  <a:pt x="10956441" y="3495287"/>
                </a:cubicBezTo>
                <a:cubicBezTo>
                  <a:pt x="10996698" y="3475433"/>
                  <a:pt x="11029511" y="3451721"/>
                  <a:pt x="11031442" y="3400159"/>
                </a:cubicBezTo>
                <a:cubicBezTo>
                  <a:pt x="11032818" y="3358523"/>
                  <a:pt x="11037230" y="3321850"/>
                  <a:pt x="10981533" y="3309166"/>
                </a:cubicBezTo>
                <a:cubicBezTo>
                  <a:pt x="10958372" y="3303927"/>
                  <a:pt x="10964990" y="3273873"/>
                  <a:pt x="10978225" y="3258982"/>
                </a:cubicBezTo>
                <a:cubicBezTo>
                  <a:pt x="11001938" y="3232512"/>
                  <a:pt x="11021514" y="3197219"/>
                  <a:pt x="11062322" y="3194737"/>
                </a:cubicBezTo>
                <a:cubicBezTo>
                  <a:pt x="11087138" y="3193084"/>
                  <a:pt x="11106164" y="3182053"/>
                  <a:pt x="11125742" y="3169370"/>
                </a:cubicBezTo>
                <a:cubicBezTo>
                  <a:pt x="11139802" y="3160269"/>
                  <a:pt x="11156622" y="3152550"/>
                  <a:pt x="11154968" y="3132974"/>
                </a:cubicBezTo>
                <a:cubicBezTo>
                  <a:pt x="11153315" y="3114223"/>
                  <a:pt x="11137046" y="3106503"/>
                  <a:pt x="11120502" y="3102642"/>
                </a:cubicBezTo>
                <a:cubicBezTo>
                  <a:pt x="11065355" y="3090235"/>
                  <a:pt x="11013518" y="3072037"/>
                  <a:pt x="10967470" y="3030401"/>
                </a:cubicBezTo>
                <a:cubicBezTo>
                  <a:pt x="10998076" y="3008342"/>
                  <a:pt x="11027304" y="2992350"/>
                  <a:pt x="11049914" y="2970015"/>
                </a:cubicBezTo>
                <a:cubicBezTo>
                  <a:pt x="11104509" y="2915972"/>
                  <a:pt x="10642106" y="2745845"/>
                  <a:pt x="10618944" y="2685183"/>
                </a:cubicBezTo>
                <a:cubicBezTo>
                  <a:pt x="10611775" y="2666432"/>
                  <a:pt x="10587235" y="2647132"/>
                  <a:pt x="10566830" y="2641617"/>
                </a:cubicBezTo>
                <a:cubicBezTo>
                  <a:pt x="10471151" y="2615699"/>
                  <a:pt x="10388156" y="2557518"/>
                  <a:pt x="10290271" y="2536011"/>
                </a:cubicBezTo>
                <a:cubicBezTo>
                  <a:pt x="10197900" y="2515607"/>
                  <a:pt x="10106908" y="2488309"/>
                  <a:pt x="10005715" y="2461288"/>
                </a:cubicBezTo>
                <a:cubicBezTo>
                  <a:pt x="10067754" y="2393457"/>
                  <a:pt x="10177772" y="2401454"/>
                  <a:pt x="10203414" y="2303568"/>
                </a:cubicBezTo>
                <a:cubicBezTo>
                  <a:pt x="10103324" y="2278201"/>
                  <a:pt x="9997996" y="2307154"/>
                  <a:pt x="9901487" y="2266895"/>
                </a:cubicBezTo>
                <a:cubicBezTo>
                  <a:pt x="9893216" y="2263312"/>
                  <a:pt x="9881910" y="2266895"/>
                  <a:pt x="9871984" y="2267999"/>
                </a:cubicBezTo>
                <a:cubicBezTo>
                  <a:pt x="9673181" y="2289506"/>
                  <a:pt x="9475204" y="2270758"/>
                  <a:pt x="9279158" y="2243734"/>
                </a:cubicBezTo>
                <a:cubicBezTo>
                  <a:pt x="8996808" y="2205133"/>
                  <a:pt x="8713354" y="2180592"/>
                  <a:pt x="8429350" y="2163219"/>
                </a:cubicBezTo>
                <a:cubicBezTo>
                  <a:pt x="8194701" y="2148882"/>
                  <a:pt x="7959502" y="2142541"/>
                  <a:pt x="7725955" y="2114967"/>
                </a:cubicBezTo>
                <a:cubicBezTo>
                  <a:pt x="7476142" y="2085464"/>
                  <a:pt x="7226605" y="2052100"/>
                  <a:pt x="6977065" y="2021218"/>
                </a:cubicBezTo>
                <a:cubicBezTo>
                  <a:pt x="6965761" y="2019839"/>
                  <a:pt x="6953283" y="2015496"/>
                  <a:pt x="6941221" y="201518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1" name="TextBox 20">
            <a:extLst>
              <a:ext uri="{FF2B5EF4-FFF2-40B4-BE49-F238E27FC236}">
                <a16:creationId xmlns:a16="http://schemas.microsoft.com/office/drawing/2014/main" id="{6124C446-DCE6-81A9-90D8-36F03A816359}"/>
              </a:ext>
            </a:extLst>
          </p:cNvPr>
          <p:cNvSpPr txBox="1"/>
          <p:nvPr/>
        </p:nvSpPr>
        <p:spPr>
          <a:xfrm>
            <a:off x="628650" y="1510218"/>
            <a:ext cx="3943350" cy="312250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a:bodyPr>
          <a:lstStyle/>
          <a:p>
            <a:pPr marL="457200" indent="-342900">
              <a:lnSpc>
                <a:spcPct val="90000"/>
              </a:lnSpc>
              <a:spcAft>
                <a:spcPts val="600"/>
              </a:spcAft>
              <a:buFont typeface="Wingdings" panose="020B0604020202020204" pitchFamily="34" charset="0"/>
              <a:buChar char="ü"/>
            </a:pPr>
            <a:r>
              <a:rPr lang="en-US" sz="2000" kern="1200">
                <a:solidFill>
                  <a:schemeClr val="tx1"/>
                </a:solidFill>
                <a:latin typeface="+mn-lt"/>
                <a:ea typeface="+mn-ea"/>
                <a:cs typeface="+mn-cs"/>
              </a:rPr>
              <a:t>Immigration queries- subject to immigration control/no recourse</a:t>
            </a:r>
            <a:endParaRPr lang="en-US" sz="2000" kern="1200">
              <a:solidFill>
                <a:schemeClr val="tx1"/>
              </a:solidFill>
              <a:latin typeface="+mn-lt"/>
              <a:ea typeface="Calibri"/>
              <a:cs typeface="Calibri"/>
            </a:endParaRPr>
          </a:p>
          <a:p>
            <a:pPr marL="457200" indent="-342900">
              <a:lnSpc>
                <a:spcPct val="90000"/>
              </a:lnSpc>
              <a:spcAft>
                <a:spcPts val="600"/>
              </a:spcAft>
              <a:buFont typeface="Wingdings" panose="020B0604020202020204" pitchFamily="34" charset="0"/>
              <a:buChar char="ü"/>
            </a:pPr>
            <a:r>
              <a:rPr lang="en-US" sz="2000" kern="1200">
                <a:solidFill>
                  <a:schemeClr val="tx1"/>
                </a:solidFill>
                <a:latin typeface="+mn-lt"/>
                <a:ea typeface="+mn-ea"/>
                <a:cs typeface="+mn-cs"/>
              </a:rPr>
              <a:t>Challenging (complex) decisions</a:t>
            </a:r>
            <a:endParaRPr lang="en-US" sz="2000" kern="1200">
              <a:solidFill>
                <a:schemeClr val="tx1"/>
              </a:solidFill>
              <a:latin typeface="+mn-lt"/>
              <a:ea typeface="Calibri"/>
              <a:cs typeface="Calibri"/>
            </a:endParaRPr>
          </a:p>
          <a:p>
            <a:pPr marL="914400" lvl="1" indent="-342900">
              <a:lnSpc>
                <a:spcPct val="90000"/>
              </a:lnSpc>
              <a:spcAft>
                <a:spcPts val="600"/>
              </a:spcAft>
              <a:buFont typeface="Arial" panose="020B0604020202020204" pitchFamily="34" charset="0"/>
              <a:buChar char="•"/>
            </a:pPr>
            <a:r>
              <a:rPr lang="en-US" sz="2000" kern="1200">
                <a:solidFill>
                  <a:schemeClr val="tx1"/>
                </a:solidFill>
                <a:latin typeface="+mn-lt"/>
                <a:ea typeface="+mn-ea"/>
                <a:cs typeface="+mn-cs"/>
              </a:rPr>
              <a:t>Sanctions</a:t>
            </a:r>
            <a:endParaRPr lang="en-US" sz="2000" kern="1200">
              <a:solidFill>
                <a:schemeClr val="tx1"/>
              </a:solidFill>
              <a:latin typeface="+mn-lt"/>
              <a:ea typeface="Calibri"/>
              <a:cs typeface="Calibri"/>
            </a:endParaRPr>
          </a:p>
          <a:p>
            <a:pPr marL="914400" lvl="1" indent="-342900">
              <a:lnSpc>
                <a:spcPct val="90000"/>
              </a:lnSpc>
              <a:spcAft>
                <a:spcPts val="600"/>
              </a:spcAft>
              <a:buFont typeface="Arial" panose="020B0604020202020204" pitchFamily="34" charset="0"/>
              <a:buChar char="•"/>
            </a:pPr>
            <a:r>
              <a:rPr lang="en-US" sz="2000" kern="1200">
                <a:solidFill>
                  <a:schemeClr val="tx1"/>
                </a:solidFill>
                <a:latin typeface="+mn-lt"/>
                <a:ea typeface="+mn-ea"/>
                <a:cs typeface="+mn-cs"/>
              </a:rPr>
              <a:t>Absence abroad</a:t>
            </a:r>
            <a:endParaRPr lang="en-US" sz="2000" kern="1200">
              <a:solidFill>
                <a:schemeClr val="tx1"/>
              </a:solidFill>
              <a:latin typeface="+mn-lt"/>
              <a:ea typeface="Calibri"/>
              <a:cs typeface="Calibri"/>
            </a:endParaRPr>
          </a:p>
          <a:p>
            <a:pPr marL="914400" lvl="1" indent="-342900">
              <a:lnSpc>
                <a:spcPct val="90000"/>
              </a:lnSpc>
              <a:spcAft>
                <a:spcPts val="600"/>
              </a:spcAft>
              <a:buFont typeface="Arial" panose="020B0604020202020204" pitchFamily="34" charset="0"/>
              <a:buChar char="•"/>
            </a:pPr>
            <a:r>
              <a:rPr lang="en-US" sz="2000" kern="1200">
                <a:solidFill>
                  <a:schemeClr val="tx1"/>
                </a:solidFill>
                <a:latin typeface="+mn-lt"/>
                <a:ea typeface="+mn-ea"/>
                <a:cs typeface="+mn-cs"/>
              </a:rPr>
              <a:t>Reporting changes late</a:t>
            </a:r>
            <a:endParaRPr lang="en-US" sz="2000" kern="1200">
              <a:solidFill>
                <a:schemeClr val="tx1"/>
              </a:solidFill>
              <a:latin typeface="+mn-lt"/>
              <a:ea typeface="Calibri"/>
              <a:cs typeface="Calibri"/>
            </a:endParaRPr>
          </a:p>
          <a:p>
            <a:pPr marL="914400" lvl="1" indent="-342900">
              <a:lnSpc>
                <a:spcPct val="90000"/>
              </a:lnSpc>
              <a:spcAft>
                <a:spcPts val="600"/>
              </a:spcAft>
              <a:buFont typeface="Arial" panose="020B0604020202020204" pitchFamily="34" charset="0"/>
              <a:buChar char="•"/>
            </a:pPr>
            <a:r>
              <a:rPr lang="en-US" sz="2000" kern="1200">
                <a:solidFill>
                  <a:schemeClr val="tx1"/>
                </a:solidFill>
                <a:latin typeface="+mn-lt"/>
                <a:ea typeface="+mn-ea"/>
                <a:cs typeface="+mn-cs"/>
              </a:rPr>
              <a:t>Deductions</a:t>
            </a:r>
            <a:endParaRPr lang="en-US" sz="2000" kern="1200">
              <a:solidFill>
                <a:schemeClr val="tx1"/>
              </a:solidFill>
              <a:latin typeface="+mn-lt"/>
              <a:ea typeface="Calibri"/>
              <a:cs typeface="Calibri"/>
            </a:endParaRPr>
          </a:p>
          <a:p>
            <a:pPr marL="457200" indent="-342900">
              <a:lnSpc>
                <a:spcPct val="90000"/>
              </a:lnSpc>
              <a:spcAft>
                <a:spcPts val="600"/>
              </a:spcAft>
              <a:buFont typeface="Wingdings" panose="020B0604020202020204" pitchFamily="34" charset="0"/>
              <a:buChar char="ü"/>
            </a:pPr>
            <a:r>
              <a:rPr lang="en-US" sz="2000" kern="1200">
                <a:solidFill>
                  <a:schemeClr val="tx1"/>
                </a:solidFill>
                <a:latin typeface="+mn-lt"/>
                <a:ea typeface="+mn-ea"/>
                <a:cs typeface="+mn-cs"/>
              </a:rPr>
              <a:t>Help with Benefit Cap</a:t>
            </a:r>
            <a:endParaRPr lang="en-US" sz="2000" kern="1200">
              <a:solidFill>
                <a:schemeClr val="tx1"/>
              </a:solidFill>
              <a:latin typeface="+mn-lt"/>
              <a:ea typeface="Calibri"/>
              <a:cs typeface="Calibri"/>
            </a:endParaRPr>
          </a:p>
          <a:p>
            <a:pPr marL="457200" indent="-342900">
              <a:lnSpc>
                <a:spcPct val="90000"/>
              </a:lnSpc>
              <a:spcAft>
                <a:spcPts val="600"/>
              </a:spcAft>
              <a:buFont typeface="Wingdings" panose="020B0604020202020204" pitchFamily="34" charset="0"/>
              <a:buChar char="ü"/>
            </a:pPr>
            <a:r>
              <a:rPr lang="en-US" sz="2000" kern="1200" dirty="0">
                <a:solidFill>
                  <a:schemeClr val="tx1"/>
                </a:solidFill>
                <a:latin typeface="+mn-lt"/>
                <a:ea typeface="Calibri"/>
                <a:cs typeface="Calibri"/>
              </a:rPr>
              <a:t>Benefit Applications  (form filling)</a:t>
            </a:r>
          </a:p>
          <a:p>
            <a:pPr marL="457200" indent="-342900">
              <a:lnSpc>
                <a:spcPct val="90000"/>
              </a:lnSpc>
              <a:spcAft>
                <a:spcPts val="600"/>
              </a:spcAft>
              <a:buFont typeface="Wingdings" panose="020B0604020202020204" pitchFamily="34" charset="0"/>
              <a:buChar char="ü"/>
            </a:pPr>
            <a:endParaRPr lang="en-US" sz="2000" kern="1200" dirty="0">
              <a:solidFill>
                <a:schemeClr val="tx1"/>
              </a:solidFill>
              <a:latin typeface="+mn-lt"/>
              <a:ea typeface="Calibri"/>
              <a:cs typeface="Calibri"/>
            </a:endParaRPr>
          </a:p>
          <a:p>
            <a:pPr marL="342900" indent="-228600">
              <a:lnSpc>
                <a:spcPct val="90000"/>
              </a:lnSpc>
              <a:spcAft>
                <a:spcPts val="600"/>
              </a:spcAft>
              <a:buFont typeface="Wingdings" panose="020B0604020202020204" pitchFamily="34" charset="0"/>
              <a:buChar char="ü"/>
            </a:pPr>
            <a:endParaRPr lang="en-US" sz="1500" kern="1200">
              <a:solidFill>
                <a:schemeClr val="tx1"/>
              </a:solidFill>
              <a:latin typeface="+mn-lt"/>
              <a:ea typeface="Calibri"/>
              <a:cs typeface="Calibri"/>
            </a:endParaRPr>
          </a:p>
          <a:p>
            <a:pPr marL="342900" indent="-228600">
              <a:lnSpc>
                <a:spcPct val="90000"/>
              </a:lnSpc>
              <a:spcAft>
                <a:spcPts val="600"/>
              </a:spcAft>
              <a:buFont typeface="Wingdings" panose="020B0604020202020204" pitchFamily="34" charset="0"/>
              <a:buChar char="ü"/>
            </a:pPr>
            <a:endParaRPr lang="en-US" sz="1500" kern="1200">
              <a:solidFill>
                <a:schemeClr val="tx1"/>
              </a:solidFill>
              <a:latin typeface="+mn-lt"/>
              <a:ea typeface="Calibri"/>
              <a:cs typeface="Calibri"/>
            </a:endParaRPr>
          </a:p>
          <a:p>
            <a:pPr marL="342900" indent="-228600">
              <a:lnSpc>
                <a:spcPct val="90000"/>
              </a:lnSpc>
              <a:spcAft>
                <a:spcPts val="600"/>
              </a:spcAft>
              <a:buFont typeface="Wingdings" panose="020B0604020202020204" pitchFamily="34" charset="0"/>
              <a:buChar char="ü"/>
            </a:pPr>
            <a:endParaRPr lang="en-US" sz="1500" kern="1200">
              <a:solidFill>
                <a:schemeClr val="tx1"/>
              </a:solidFill>
              <a:latin typeface="+mn-lt"/>
              <a:ea typeface="Calibri"/>
              <a:cs typeface="Calibri"/>
            </a:endParaRPr>
          </a:p>
        </p:txBody>
      </p:sp>
      <p:pic>
        <p:nvPicPr>
          <p:cNvPr id="6" name="Picture 5" descr="Graphical user interface&#10;&#10;Description automatically generated">
            <a:extLst>
              <a:ext uri="{FF2B5EF4-FFF2-40B4-BE49-F238E27FC236}">
                <a16:creationId xmlns:a16="http://schemas.microsoft.com/office/drawing/2014/main" id="{646F4517-9CD5-2A67-3235-DC3FDD19A917}"/>
              </a:ext>
            </a:extLst>
          </p:cNvPr>
          <p:cNvPicPr>
            <a:picLocks noChangeAspect="1"/>
          </p:cNvPicPr>
          <p:nvPr/>
        </p:nvPicPr>
        <p:blipFill>
          <a:blip r:embed="rId3"/>
          <a:stretch>
            <a:fillRect/>
          </a:stretch>
        </p:blipFill>
        <p:spPr>
          <a:xfrm>
            <a:off x="5571870" y="2485383"/>
            <a:ext cx="3181330" cy="1135379"/>
          </a:xfrm>
          <a:prstGeom prst="rect">
            <a:avLst/>
          </a:prstGeom>
        </p:spPr>
      </p:pic>
      <p:sp>
        <p:nvSpPr>
          <p:cNvPr id="7" name="Title 1">
            <a:extLst>
              <a:ext uri="{FF2B5EF4-FFF2-40B4-BE49-F238E27FC236}">
                <a16:creationId xmlns:a16="http://schemas.microsoft.com/office/drawing/2014/main" id="{F22E120D-CCD3-42B3-D48D-42A5355B8DC6}"/>
              </a:ext>
            </a:extLst>
          </p:cNvPr>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a:extLst>
              <a:ext uri="{FF2B5EF4-FFF2-40B4-BE49-F238E27FC236}">
                <a16:creationId xmlns:a16="http://schemas.microsoft.com/office/drawing/2014/main" id="{94056698-661C-23EE-7784-918E5C0AA4B2}"/>
              </a:ext>
            </a:extLst>
          </p:cNvPr>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600"/>
              </a:spcAft>
            </a:pPr>
            <a:endParaRPr lang="en-GB" sz="1500" b="1">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spcAft>
                <a:spcPts val="600"/>
              </a:spcAft>
            </a:pPr>
            <a:endParaRPr lang="en-GB" sz="1500" b="1">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spcAft>
                <a:spcPts val="600"/>
              </a:spcAft>
            </a:pPr>
            <a:endParaRPr lang="en-GB" sz="1650" b="1">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spcAft>
                <a:spcPts val="600"/>
              </a:spcAft>
            </a:pPr>
            <a:endParaRPr lang="en-GB" sz="1650" b="1">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spcAft>
                <a:spcPts val="600"/>
              </a:spcAft>
              <a:buClr>
                <a:srgbClr val="005742"/>
              </a:buClr>
              <a:buSzPct val="120000"/>
              <a:buFont typeface="Arial" panose="020B0604020202020204" pitchFamily="34" charset="0"/>
              <a:buChar char="•"/>
            </a:pPr>
            <a:endParaRPr lang="en-GB" sz="150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spcAft>
                <a:spcPts val="600"/>
              </a:spcAft>
            </a:pPr>
            <a:endParaRPr lang="en-GB" sz="1575" b="1">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a:extLst>
              <a:ext uri="{FF2B5EF4-FFF2-40B4-BE49-F238E27FC236}">
                <a16:creationId xmlns:a16="http://schemas.microsoft.com/office/drawing/2014/main" id="{40D56997-084B-69D3-E3DF-595308191D72}"/>
              </a:ext>
            </a:extLst>
          </p:cNvPr>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a:extLst>
              <a:ext uri="{FF2B5EF4-FFF2-40B4-BE49-F238E27FC236}">
                <a16:creationId xmlns:a16="http://schemas.microsoft.com/office/drawing/2014/main" id="{B31B5DD0-A17C-65F5-EF0E-41F512DA3958}"/>
              </a:ext>
            </a:extLst>
          </p:cNvPr>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242134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BB69"/>
        </a:solidFill>
        <a:effectLst/>
      </p:bgPr>
    </p:bg>
    <p:spTree>
      <p:nvGrpSpPr>
        <p:cNvPr id="1" name="">
          <a:extLst>
            <a:ext uri="{FF2B5EF4-FFF2-40B4-BE49-F238E27FC236}">
              <a16:creationId xmlns:a16="http://schemas.microsoft.com/office/drawing/2014/main" id="{E1574000-7198-77D9-318D-B77582EE9D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03F7A0-4EC0-AB1C-9910-B059BF93B0D8}"/>
              </a:ext>
            </a:extLst>
          </p:cNvPr>
          <p:cNvSpPr>
            <a:spLocks noGrp="1"/>
          </p:cNvSpPr>
          <p:nvPr>
            <p:ph type="title"/>
          </p:nvPr>
        </p:nvSpPr>
        <p:spPr>
          <a:xfrm>
            <a:off x="641154" y="241989"/>
            <a:ext cx="6305607" cy="2380964"/>
          </a:xfrm>
        </p:spPr>
        <p:txBody>
          <a:bodyPr>
            <a:noAutofit/>
          </a:bodyPr>
          <a:lstStyle/>
          <a:p>
            <a:pPr algn="l"/>
            <a:r>
              <a:rPr lang="en-GB" sz="4000" b="1">
                <a:solidFill>
                  <a:schemeClr val="tx2">
                    <a:lumMod val="75000"/>
                  </a:schemeClr>
                </a:solidFill>
              </a:rPr>
              <a:t>Advocacy</a:t>
            </a:r>
            <a:endParaRPr lang="en-GB" sz="4000" b="1" dirty="0">
              <a:solidFill>
                <a:schemeClr val="tx2">
                  <a:lumMod val="75000"/>
                </a:schemeClr>
              </a:solidFill>
            </a:endParaRPr>
          </a:p>
        </p:txBody>
      </p:sp>
      <p:pic>
        <p:nvPicPr>
          <p:cNvPr id="4" name="Picture 3">
            <a:extLst>
              <a:ext uri="{FF2B5EF4-FFF2-40B4-BE49-F238E27FC236}">
                <a16:creationId xmlns:a16="http://schemas.microsoft.com/office/drawing/2014/main" id="{41721341-0267-FF6A-02CC-7C9F51E9C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3073" y="4137283"/>
            <a:ext cx="2008412" cy="730542"/>
          </a:xfrm>
          <a:prstGeom prst="rect">
            <a:avLst/>
          </a:prstGeom>
        </p:spPr>
      </p:pic>
    </p:spTree>
    <p:extLst>
      <p:ext uri="{BB962C8B-B14F-4D97-AF65-F5344CB8AC3E}">
        <p14:creationId xmlns:p14="http://schemas.microsoft.com/office/powerpoint/2010/main" val="202778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9" name="Rectangle 8"/>
          <p:cNvSpPr/>
          <p:nvPr/>
        </p:nvSpPr>
        <p:spPr>
          <a:xfrm>
            <a:off x="1010983" y="865980"/>
            <a:ext cx="7275767" cy="3376539"/>
          </a:xfrm>
          <a:prstGeom prst="cloudCallou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000" b="1" dirty="0">
                <a:solidFill>
                  <a:schemeClr val="tx2"/>
                </a:solidFill>
                <a:latin typeface="Open Sans"/>
                <a:ea typeface="Open Sans"/>
                <a:cs typeface="Open Sans"/>
              </a:rPr>
              <a:t>When might a client not be able to </a:t>
            </a:r>
            <a:r>
              <a:rPr lang="en-GB" sz="3000" b="1">
                <a:solidFill>
                  <a:schemeClr val="tx2"/>
                </a:solidFill>
                <a:latin typeface="Open Sans"/>
                <a:ea typeface="Open Sans"/>
                <a:cs typeface="Open Sans"/>
              </a:rPr>
              <a:t>advocate for themselves? </a:t>
            </a:r>
            <a:endParaRPr lang="en-GB" sz="3000" b="1">
              <a:solidFill>
                <a:schemeClr val="tx2"/>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877935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ontent Placeholder 5"/>
          <p:cNvSpPr>
            <a:spLocks noGrp="1"/>
          </p:cNvSpPr>
          <p:nvPr>
            <p:ph idx="1"/>
          </p:nvPr>
        </p:nvSpPr>
        <p:spPr>
          <a:xfrm>
            <a:off x="978634" y="1400050"/>
            <a:ext cx="7517011" cy="3628598"/>
          </a:xfrm>
          <a:ln>
            <a:noFill/>
          </a:ln>
        </p:spPr>
        <p:txBody>
          <a:bodyPr vert="horz" lIns="91440" tIns="45720" rIns="91440" bIns="45720" rtlCol="0" anchor="t">
            <a:normAutofit/>
          </a:bodyPr>
          <a:lstStyle/>
          <a:p>
            <a:pPr marL="0" indent="0">
              <a:spcBef>
                <a:spcPts val="1400"/>
              </a:spcBef>
              <a:buNone/>
            </a:pPr>
            <a:endParaRPr lang="en-GB" dirty="0">
              <a:solidFill>
                <a:srgbClr val="000000"/>
              </a:solidFill>
              <a:latin typeface="Calibri"/>
              <a:ea typeface="Open Sans"/>
              <a:cs typeface="Calibri"/>
            </a:endParaRPr>
          </a:p>
          <a:p>
            <a:pPr>
              <a:spcBef>
                <a:spcPts val="1400"/>
              </a:spcBef>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Table 1">
            <a:extLst>
              <a:ext uri="{FF2B5EF4-FFF2-40B4-BE49-F238E27FC236}">
                <a16:creationId xmlns:a16="http://schemas.microsoft.com/office/drawing/2014/main" id="{A81CA99C-45A4-6DE2-5875-EDE298E449E4}"/>
              </a:ext>
            </a:extLst>
          </p:cNvPr>
          <p:cNvGraphicFramePr>
            <a:graphicFrameLocks noGrp="1"/>
          </p:cNvGraphicFramePr>
          <p:nvPr>
            <p:extLst>
              <p:ext uri="{D42A27DB-BD31-4B8C-83A1-F6EECF244321}">
                <p14:modId xmlns:p14="http://schemas.microsoft.com/office/powerpoint/2010/main" val="2353309832"/>
              </p:ext>
            </p:extLst>
          </p:nvPr>
        </p:nvGraphicFramePr>
        <p:xfrm>
          <a:off x="215660" y="86264"/>
          <a:ext cx="8733187" cy="4858824"/>
        </p:xfrm>
        <a:graphic>
          <a:graphicData uri="http://schemas.openxmlformats.org/drawingml/2006/table">
            <a:tbl>
              <a:tblPr firstRow="1" bandRow="1">
                <a:tableStyleId>{69CF1AB2-1976-4502-BF36-3FF5EA218861}</a:tableStyleId>
              </a:tblPr>
              <a:tblGrid>
                <a:gridCol w="2585979">
                  <a:extLst>
                    <a:ext uri="{9D8B030D-6E8A-4147-A177-3AD203B41FA5}">
                      <a16:colId xmlns:a16="http://schemas.microsoft.com/office/drawing/2014/main" val="2688713354"/>
                    </a:ext>
                  </a:extLst>
                </a:gridCol>
                <a:gridCol w="6147208">
                  <a:extLst>
                    <a:ext uri="{9D8B030D-6E8A-4147-A177-3AD203B41FA5}">
                      <a16:colId xmlns:a16="http://schemas.microsoft.com/office/drawing/2014/main" val="2423234584"/>
                    </a:ext>
                  </a:extLst>
                </a:gridCol>
              </a:tblGrid>
              <a:tr h="849832">
                <a:tc>
                  <a:txBody>
                    <a:bodyPr/>
                    <a:lstStyle/>
                    <a:p>
                      <a:pPr lvl="0">
                        <a:buNone/>
                      </a:pPr>
                      <a:r>
                        <a:rPr lang="en-GB" sz="2800" b="1"/>
                        <a:t>Deputy</a:t>
                      </a:r>
                      <a:endParaRPr lang="en-GB" sz="2800" b="1" dirty="0"/>
                    </a:p>
                  </a:txBody>
                  <a:tcPr/>
                </a:tc>
                <a:tc>
                  <a:txBody>
                    <a:bodyPr/>
                    <a:lstStyle/>
                    <a:p>
                      <a:pPr marL="285750" lvl="0" indent="-285750">
                        <a:buFont typeface="Arial"/>
                        <a:buChar char="•"/>
                      </a:pPr>
                      <a:r>
                        <a:rPr lang="en-GB" sz="1600" b="0"/>
                        <a:t>If someone </a:t>
                      </a:r>
                      <a:r>
                        <a:rPr lang="en-GB" sz="1600" b="0">
                          <a:highlight>
                            <a:srgbClr val="FFFF00"/>
                          </a:highlight>
                        </a:rPr>
                        <a:t>does not have mental capacity + no LPA  (court decides)</a:t>
                      </a:r>
                    </a:p>
                    <a:p>
                      <a:pPr marL="285750" lvl="0" indent="-285750">
                        <a:buFont typeface="Arial"/>
                        <a:buChar char="•"/>
                      </a:pPr>
                      <a:r>
                        <a:rPr lang="en-GB" sz="1600" b="0"/>
                        <a:t>Official</a:t>
                      </a:r>
                      <a:r>
                        <a:rPr lang="en-GB" sz="1600" b="0" dirty="0"/>
                        <a:t>, Legal position</a:t>
                      </a:r>
                    </a:p>
                    <a:p>
                      <a:pPr marL="285750" lvl="0" indent="-285750">
                        <a:buFont typeface="Arial"/>
                        <a:buChar char="•"/>
                      </a:pPr>
                      <a:r>
                        <a:rPr lang="en-GB" sz="1600" b="0"/>
                        <a:t>Personal Welfare vs Property and Finances</a:t>
                      </a:r>
                      <a:endParaRPr lang="en-GB" sz="1600" b="0" dirty="0"/>
                    </a:p>
                  </a:txBody>
                  <a:tcPr/>
                </a:tc>
                <a:extLst>
                  <a:ext uri="{0D108BD9-81ED-4DB2-BD59-A6C34878D82A}">
                    <a16:rowId xmlns:a16="http://schemas.microsoft.com/office/drawing/2014/main" val="2133623450"/>
                  </a:ext>
                </a:extLst>
              </a:tr>
              <a:tr h="991472">
                <a:tc>
                  <a:txBody>
                    <a:bodyPr/>
                    <a:lstStyle/>
                    <a:p>
                      <a:r>
                        <a:rPr lang="en-GB" sz="2800" b="1"/>
                        <a:t>Power of Attorney</a:t>
                      </a:r>
                      <a:endParaRPr lang="en-GB" sz="2800" b="1" dirty="0"/>
                    </a:p>
                  </a:txBody>
                  <a:tcPr/>
                </a:tc>
                <a:tc>
                  <a:txBody>
                    <a:bodyPr/>
                    <a:lstStyle/>
                    <a:p>
                      <a:pPr marL="285750" indent="-285750">
                        <a:buFont typeface="Arial"/>
                        <a:buChar char="•"/>
                      </a:pPr>
                      <a:r>
                        <a:rPr lang="en-GB" sz="1450"/>
                        <a:t>Someone chooses a person (attorney) to deal with affairs if they lose mental capacity </a:t>
                      </a:r>
                      <a:r>
                        <a:rPr lang="en-GB" sz="1450">
                          <a:highlight>
                            <a:srgbClr val="FFFF00"/>
                          </a:highlight>
                        </a:rPr>
                        <a:t>in the future</a:t>
                      </a:r>
                    </a:p>
                    <a:p>
                      <a:pPr marL="285750" lvl="0" indent="-285750">
                        <a:buFont typeface="Arial"/>
                        <a:buChar char="•"/>
                      </a:pPr>
                      <a:r>
                        <a:rPr lang="en-GB" sz="1450"/>
                        <a:t>Official, Legal position</a:t>
                      </a:r>
                    </a:p>
                    <a:p>
                      <a:pPr marL="285750" lvl="0" indent="-285750">
                        <a:buFont typeface="Arial"/>
                        <a:buChar char="•"/>
                      </a:pPr>
                      <a:r>
                        <a:rPr lang="en-GB" sz="1450"/>
                        <a:t>Health and welfare vs Financial and Property</a:t>
                      </a:r>
                      <a:endParaRPr lang="en-GB" sz="1450" dirty="0"/>
                    </a:p>
                  </a:txBody>
                  <a:tcPr/>
                </a:tc>
                <a:extLst>
                  <a:ext uri="{0D108BD9-81ED-4DB2-BD59-A6C34878D82A}">
                    <a16:rowId xmlns:a16="http://schemas.microsoft.com/office/drawing/2014/main" val="3123634801"/>
                  </a:ext>
                </a:extLst>
              </a:tr>
              <a:tr h="944258">
                <a:tc>
                  <a:txBody>
                    <a:bodyPr/>
                    <a:lstStyle/>
                    <a:p>
                      <a:r>
                        <a:rPr lang="en-GB" sz="2800" b="1"/>
                        <a:t>Appointee</a:t>
                      </a:r>
                    </a:p>
                  </a:txBody>
                  <a:tcPr/>
                </a:tc>
                <a:tc>
                  <a:txBody>
                    <a:bodyPr/>
                    <a:lstStyle/>
                    <a:p>
                      <a:pPr marL="285750" indent="-285750">
                        <a:buFont typeface="Arial"/>
                        <a:buChar char="•"/>
                      </a:pPr>
                      <a:r>
                        <a:rPr lang="en-GB" sz="1500" dirty="0"/>
                        <a:t>DWP appointee , responsible for </a:t>
                      </a:r>
                      <a:r>
                        <a:rPr lang="en-GB" sz="1500" dirty="0">
                          <a:highlight>
                            <a:srgbClr val="FFFF00"/>
                          </a:highlight>
                        </a:rPr>
                        <a:t>managing </a:t>
                      </a:r>
                      <a:r>
                        <a:rPr lang="en-GB" sz="1500">
                          <a:highlight>
                            <a:srgbClr val="FFFF00"/>
                          </a:highlight>
                        </a:rPr>
                        <a:t>benefits </a:t>
                      </a:r>
                      <a:r>
                        <a:rPr lang="en-GB" sz="1500" dirty="0">
                          <a:highlight>
                            <a:srgbClr val="FFFF00"/>
                          </a:highlight>
                        </a:rPr>
                        <a:t>claim</a:t>
                      </a:r>
                      <a:r>
                        <a:rPr lang="en-GB" sz="1500" dirty="0"/>
                        <a:t> for someone</a:t>
                      </a:r>
                    </a:p>
                    <a:p>
                      <a:pPr marL="285750" lvl="0" indent="-285750">
                        <a:buFont typeface="Arial"/>
                        <a:buChar char="•"/>
                      </a:pPr>
                      <a:r>
                        <a:rPr lang="en-GB" sz="1500" dirty="0"/>
                        <a:t>Official, legal </a:t>
                      </a:r>
                      <a:r>
                        <a:rPr lang="en-GB" sz="1500"/>
                        <a:t>position</a:t>
                      </a:r>
                      <a:endParaRPr lang="en-GB" sz="1500" dirty="0"/>
                    </a:p>
                    <a:p>
                      <a:pPr marL="285750" lvl="0" indent="-285750">
                        <a:buFont typeface="Arial"/>
                        <a:buChar char="•"/>
                      </a:pPr>
                      <a:r>
                        <a:rPr lang="en-GB" sz="1500" b="0" i="0" u="none" strike="noStrike" baseline="0" noProof="0">
                          <a:solidFill>
                            <a:srgbClr val="000000"/>
                          </a:solidFill>
                          <a:latin typeface="Calibri"/>
                          <a:ea typeface="Calibri"/>
                          <a:cs typeface="Calibri"/>
                        </a:rPr>
                        <a:t>Money goes to claimant's bank unless appointee has separate legal  arrangement </a:t>
                      </a:r>
                      <a:endParaRPr lang="en-GB" sz="1500"/>
                    </a:p>
                  </a:txBody>
                  <a:tcPr/>
                </a:tc>
                <a:extLst>
                  <a:ext uri="{0D108BD9-81ED-4DB2-BD59-A6C34878D82A}">
                    <a16:rowId xmlns:a16="http://schemas.microsoft.com/office/drawing/2014/main" val="174241727"/>
                  </a:ext>
                </a:extLst>
              </a:tr>
              <a:tr h="767013">
                <a:tc>
                  <a:txBody>
                    <a:bodyPr/>
                    <a:lstStyle/>
                    <a:p>
                      <a:pPr lvl="0">
                        <a:buNone/>
                      </a:pPr>
                      <a:r>
                        <a:rPr lang="en-GB" sz="2800" b="1"/>
                        <a:t>Representative</a:t>
                      </a:r>
                      <a:endParaRPr lang="en-GB" sz="2800" b="1" dirty="0"/>
                    </a:p>
                  </a:txBody>
                  <a:tcPr/>
                </a:tc>
                <a:tc>
                  <a:txBody>
                    <a:bodyPr/>
                    <a:lstStyle/>
                    <a:p>
                      <a:pPr marL="285750" lvl="0" indent="-285750">
                        <a:buFont typeface="Arial"/>
                        <a:buChar char="•"/>
                      </a:pPr>
                      <a:r>
                        <a:rPr lang="en-GB" sz="1500" b="0" i="0" u="none" strike="noStrike" baseline="0" noProof="0" dirty="0">
                          <a:solidFill>
                            <a:srgbClr val="000000"/>
                          </a:solidFill>
                          <a:latin typeface="Calibri"/>
                          <a:ea typeface="Calibri"/>
                          <a:cs typeface="Calibri"/>
                        </a:rPr>
                        <a:t>Legal term. - </a:t>
                      </a:r>
                      <a:r>
                        <a:rPr lang="en-GB" sz="1500" b="0" i="0" u="none" strike="noStrike" baseline="0" noProof="0" dirty="0" err="1">
                          <a:solidFill>
                            <a:srgbClr val="000000"/>
                          </a:solidFill>
                          <a:latin typeface="Calibri"/>
                          <a:ea typeface="Calibri"/>
                          <a:cs typeface="Calibri"/>
                        </a:rPr>
                        <a:t>e.g</a:t>
                      </a:r>
                      <a:r>
                        <a:rPr lang="en-GB" sz="1500" b="0" i="0" u="none" strike="noStrike" baseline="0" noProof="0" dirty="0">
                          <a:solidFill>
                            <a:srgbClr val="000000"/>
                          </a:solidFill>
                          <a:latin typeface="Calibri"/>
                          <a:ea typeface="Calibri"/>
                          <a:cs typeface="Calibri"/>
                        </a:rPr>
                        <a:t> a lawyer can represent someone in court</a:t>
                      </a:r>
                    </a:p>
                    <a:p>
                      <a:pPr marL="285750" lvl="0" indent="-285750">
                        <a:buFont typeface="Arial"/>
                        <a:buChar char="•"/>
                      </a:pPr>
                      <a:r>
                        <a:rPr lang="en-GB" sz="1500" b="0" i="0" u="none" strike="noStrike" baseline="0" noProof="0">
                          <a:solidFill>
                            <a:srgbClr val="000000"/>
                          </a:solidFill>
                          <a:latin typeface="Calibri"/>
                          <a:ea typeface="Calibri"/>
                          <a:cs typeface="Calibri"/>
                        </a:rPr>
                        <a:t>Manage the </a:t>
                      </a:r>
                      <a:r>
                        <a:rPr lang="en-GB" sz="1500" b="0" i="0" u="none" strike="noStrike" baseline="0" noProof="0">
                          <a:solidFill>
                            <a:srgbClr val="000000"/>
                          </a:solidFill>
                          <a:highlight>
                            <a:srgbClr val="FFFF00"/>
                          </a:highlight>
                          <a:latin typeface="Calibri"/>
                          <a:ea typeface="Calibri"/>
                          <a:cs typeface="Calibri"/>
                        </a:rPr>
                        <a:t>legal case</a:t>
                      </a:r>
                      <a:r>
                        <a:rPr lang="en-GB" sz="1500" b="0" i="0" u="none" strike="noStrike" baseline="0" noProof="0">
                          <a:solidFill>
                            <a:srgbClr val="000000"/>
                          </a:solidFill>
                          <a:latin typeface="Calibri"/>
                          <a:ea typeface="Calibri"/>
                          <a:cs typeface="Calibri"/>
                        </a:rPr>
                        <a:t>, can speak on behalf of the person</a:t>
                      </a:r>
                      <a:endParaRPr lang="en-GB" sz="1500" b="0" i="0" u="none" strike="noStrike" baseline="0" noProof="0" dirty="0">
                        <a:solidFill>
                          <a:srgbClr val="000000"/>
                        </a:solidFill>
                        <a:latin typeface="Calibri"/>
                        <a:ea typeface="Calibri"/>
                        <a:cs typeface="Calibri"/>
                      </a:endParaRPr>
                    </a:p>
                    <a:p>
                      <a:pPr marL="285750" lvl="0" indent="-285750">
                        <a:buFont typeface="Arial"/>
                        <a:buChar char="•"/>
                      </a:pPr>
                      <a:r>
                        <a:rPr lang="en-GB" sz="1500" b="0" i="0" u="none" strike="noStrike" baseline="0" noProof="0">
                          <a:solidFill>
                            <a:srgbClr val="000000"/>
                          </a:solidFill>
                          <a:highlight>
                            <a:srgbClr val="FFFF00"/>
                          </a:highlight>
                          <a:latin typeface="Calibri"/>
                          <a:ea typeface="Calibri"/>
                          <a:cs typeface="Calibri"/>
                        </a:rPr>
                        <a:t>Benefit / Housing tribunals</a:t>
                      </a:r>
                    </a:p>
                  </a:txBody>
                  <a:tcPr/>
                </a:tc>
                <a:extLst>
                  <a:ext uri="{0D108BD9-81ED-4DB2-BD59-A6C34878D82A}">
                    <a16:rowId xmlns:a16="http://schemas.microsoft.com/office/drawing/2014/main" val="1845948298"/>
                  </a:ext>
                </a:extLst>
              </a:tr>
              <a:tr h="1156716">
                <a:tc>
                  <a:txBody>
                    <a:bodyPr/>
                    <a:lstStyle/>
                    <a:p>
                      <a:pPr lvl="0">
                        <a:buNone/>
                      </a:pPr>
                      <a:r>
                        <a:rPr lang="en-GB" sz="2800" b="1"/>
                        <a:t>Advocate</a:t>
                      </a:r>
                      <a:endParaRPr lang="en-GB" sz="2800" b="1" dirty="0"/>
                    </a:p>
                  </a:txBody>
                  <a:tcPr/>
                </a:tc>
                <a:tc>
                  <a:txBody>
                    <a:bodyPr/>
                    <a:lstStyle/>
                    <a:p>
                      <a:pPr marL="285750" lvl="0" indent="-285750">
                        <a:buFont typeface="Arial"/>
                        <a:buChar char="•"/>
                      </a:pPr>
                      <a:r>
                        <a:rPr lang="en-GB" sz="1500" b="0" i="0" u="none" strike="noStrike" baseline="0" noProof="0">
                          <a:solidFill>
                            <a:srgbClr val="000000"/>
                          </a:solidFill>
                          <a:highlight>
                            <a:srgbClr val="FFFF00"/>
                          </a:highlight>
                          <a:latin typeface="Calibri"/>
                          <a:ea typeface="Calibri"/>
                          <a:cs typeface="Calibri"/>
                        </a:rPr>
                        <a:t>Helping someone</a:t>
                      </a:r>
                      <a:r>
                        <a:rPr lang="en-GB" sz="1500" b="0" i="0" u="none" strike="noStrike" baseline="0" noProof="0">
                          <a:solidFill>
                            <a:srgbClr val="000000"/>
                          </a:solidFill>
                          <a:latin typeface="Calibri"/>
                          <a:ea typeface="Calibri"/>
                          <a:cs typeface="Calibri"/>
                        </a:rPr>
                        <a:t> speak up for their rights on a particular issue</a:t>
                      </a:r>
                      <a:endParaRPr lang="en-US" sz="1500"/>
                    </a:p>
                    <a:p>
                      <a:pPr marL="285750" lvl="0" indent="-285750">
                        <a:buFont typeface="Arial"/>
                        <a:buChar char="•"/>
                      </a:pPr>
                      <a:r>
                        <a:rPr lang="en-GB" sz="1500" b="0" i="0" u="none" strike="noStrike" baseline="0" noProof="0">
                          <a:solidFill>
                            <a:srgbClr val="000000"/>
                          </a:solidFill>
                          <a:highlight>
                            <a:srgbClr val="FFFF00"/>
                          </a:highlight>
                          <a:latin typeface="Calibri"/>
                          <a:ea typeface="Calibri"/>
                          <a:cs typeface="Calibri"/>
                        </a:rPr>
                        <a:t>Cannot make decisions for the person</a:t>
                      </a:r>
                    </a:p>
                    <a:p>
                      <a:pPr marL="285750" lvl="0" indent="-285750">
                        <a:buFont typeface="Arial"/>
                        <a:buChar char="•"/>
                      </a:pPr>
                      <a:r>
                        <a:rPr lang="en-GB" sz="1500" b="0" i="0" u="none" strike="noStrike" baseline="0" noProof="0" dirty="0">
                          <a:solidFill>
                            <a:srgbClr val="000000"/>
                          </a:solidFill>
                          <a:latin typeface="Calibri"/>
                          <a:ea typeface="Calibri"/>
                          <a:cs typeface="Calibri"/>
                        </a:rPr>
                        <a:t>Person being supported must inform third parties if they have advocate (</a:t>
                      </a:r>
                      <a:r>
                        <a:rPr lang="en-GB" sz="1500" b="0" i="0" u="none" strike="noStrike" baseline="0" noProof="0" dirty="0" err="1">
                          <a:solidFill>
                            <a:srgbClr val="000000"/>
                          </a:solidFill>
                          <a:latin typeface="Calibri"/>
                          <a:ea typeface="Calibri"/>
                          <a:cs typeface="Calibri"/>
                        </a:rPr>
                        <a:t>eg</a:t>
                      </a:r>
                      <a:r>
                        <a:rPr lang="en-GB" sz="1500" b="0" i="0" u="none" strike="noStrike" baseline="0" noProof="0" dirty="0">
                          <a:solidFill>
                            <a:srgbClr val="000000"/>
                          </a:solidFill>
                          <a:latin typeface="Calibri"/>
                          <a:ea typeface="Calibri"/>
                          <a:cs typeface="Calibri"/>
                        </a:rPr>
                        <a:t> Council, DWP)</a:t>
                      </a:r>
                    </a:p>
                    <a:p>
                      <a:pPr marL="285750" lvl="0" indent="-285750">
                        <a:buFont typeface="Arial"/>
                        <a:buChar char="•"/>
                      </a:pPr>
                      <a:r>
                        <a:rPr lang="en-GB" sz="1500" b="0" i="0" u="none" strike="noStrike" baseline="0" noProof="0">
                          <a:solidFill>
                            <a:srgbClr val="000000"/>
                          </a:solidFill>
                          <a:latin typeface="Calibri"/>
                          <a:ea typeface="Calibri"/>
                          <a:cs typeface="Calibri"/>
                        </a:rPr>
                        <a:t>Not a legal position</a:t>
                      </a:r>
                      <a:endParaRPr lang="en-GB" sz="1500" b="0" i="0" u="none" strike="noStrike" baseline="0" noProof="0" dirty="0">
                        <a:solidFill>
                          <a:srgbClr val="000000"/>
                        </a:solidFill>
                        <a:latin typeface="Calibri"/>
                        <a:ea typeface="Calibri"/>
                        <a:cs typeface="Calibri"/>
                      </a:endParaRPr>
                    </a:p>
                  </a:txBody>
                  <a:tcPr/>
                </a:tc>
                <a:extLst>
                  <a:ext uri="{0D108BD9-81ED-4DB2-BD59-A6C34878D82A}">
                    <a16:rowId xmlns:a16="http://schemas.microsoft.com/office/drawing/2014/main" val="1646920239"/>
                  </a:ext>
                </a:extLst>
              </a:tr>
            </a:tbl>
          </a:graphicData>
        </a:graphic>
      </p:graphicFrame>
    </p:spTree>
    <p:extLst>
      <p:ext uri="{BB962C8B-B14F-4D97-AF65-F5344CB8AC3E}">
        <p14:creationId xmlns:p14="http://schemas.microsoft.com/office/powerpoint/2010/main" val="309988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ontent Placeholder 5"/>
          <p:cNvSpPr>
            <a:spLocks noGrp="1"/>
          </p:cNvSpPr>
          <p:nvPr>
            <p:ph idx="1"/>
          </p:nvPr>
        </p:nvSpPr>
        <p:spPr>
          <a:xfrm>
            <a:off x="978634" y="1400050"/>
            <a:ext cx="7517011" cy="3628598"/>
          </a:xfrm>
          <a:ln>
            <a:noFill/>
          </a:ln>
        </p:spPr>
        <p:txBody>
          <a:bodyPr vert="horz" lIns="91440" tIns="45720" rIns="91440" bIns="45720" rtlCol="0" anchor="t">
            <a:normAutofit fontScale="92500" lnSpcReduction="20000"/>
          </a:bodyPr>
          <a:lstStyle/>
          <a:p>
            <a:pPr>
              <a:spcBef>
                <a:spcPts val="1400"/>
              </a:spcBef>
            </a:pPr>
            <a:r>
              <a:rPr lang="en-GB" sz="1900">
                <a:solidFill>
                  <a:srgbClr val="444444"/>
                </a:solidFill>
                <a:highlight>
                  <a:srgbClr val="FFFFFF"/>
                </a:highlight>
                <a:ea typeface="+mn-lt"/>
                <a:cs typeface="+mn-lt"/>
              </a:rPr>
              <a:t>An advocate ensures a person's voice is heard, ensures they understand their situation and understands their options. </a:t>
            </a:r>
            <a:endParaRPr lang="en-GB" sz="2000">
              <a:solidFill>
                <a:srgbClr val="444444"/>
              </a:solidFill>
              <a:highlight>
                <a:srgbClr val="FFFFFF"/>
              </a:highlight>
              <a:ea typeface="Calibri"/>
              <a:cs typeface="+mn-lt"/>
            </a:endParaRPr>
          </a:p>
          <a:p>
            <a:pPr>
              <a:spcBef>
                <a:spcPts val="1400"/>
              </a:spcBef>
            </a:pPr>
            <a:r>
              <a:rPr lang="en-GB" sz="2000" dirty="0">
                <a:solidFill>
                  <a:srgbClr val="444444"/>
                </a:solidFill>
                <a:highlight>
                  <a:srgbClr val="FFFFFF"/>
                </a:highlight>
                <a:ea typeface="+mn-lt"/>
                <a:cs typeface="+mn-lt"/>
              </a:rPr>
              <a:t>Advocates must get a person’s consent before assisting </a:t>
            </a:r>
            <a:endParaRPr lang="en-GB" sz="2000" dirty="0">
              <a:solidFill>
                <a:srgbClr val="444444"/>
              </a:solidFill>
              <a:highlight>
                <a:srgbClr val="FFFFFF"/>
              </a:highlight>
              <a:latin typeface="Calibri"/>
              <a:ea typeface="Calibri"/>
              <a:cs typeface="Calibri"/>
            </a:endParaRPr>
          </a:p>
          <a:p>
            <a:pPr>
              <a:spcBef>
                <a:spcPts val="1400"/>
              </a:spcBef>
            </a:pPr>
            <a:r>
              <a:rPr lang="en-GB" sz="2000">
                <a:solidFill>
                  <a:srgbClr val="444444"/>
                </a:solidFill>
                <a:highlight>
                  <a:srgbClr val="FFFFFF"/>
                </a:highlight>
                <a:ea typeface="+mn-lt"/>
                <a:cs typeface="+mn-lt"/>
              </a:rPr>
              <a:t>There is no formal process to get someone’s consent to be their advocate</a:t>
            </a:r>
          </a:p>
          <a:p>
            <a:pPr>
              <a:spcBef>
                <a:spcPts val="1400"/>
              </a:spcBef>
            </a:pPr>
            <a:r>
              <a:rPr lang="en-GB" sz="2000" dirty="0">
                <a:solidFill>
                  <a:srgbClr val="444444"/>
                </a:solidFill>
                <a:highlight>
                  <a:srgbClr val="FFFFFF"/>
                </a:highlight>
                <a:ea typeface="+mn-lt"/>
                <a:cs typeface="+mn-lt"/>
              </a:rPr>
              <a:t>The person needing support or the </a:t>
            </a:r>
            <a:r>
              <a:rPr lang="en-GB" sz="2000">
                <a:solidFill>
                  <a:srgbClr val="444444"/>
                </a:solidFill>
                <a:highlight>
                  <a:srgbClr val="FFFFFF"/>
                </a:highlight>
                <a:ea typeface="+mn-lt"/>
                <a:cs typeface="+mn-lt"/>
              </a:rPr>
              <a:t>advocate must tell the relevant third party of the </a:t>
            </a:r>
            <a:r>
              <a:rPr lang="en-GB" sz="2000" dirty="0">
                <a:solidFill>
                  <a:srgbClr val="444444"/>
                </a:solidFill>
                <a:highlight>
                  <a:srgbClr val="FFFFFF"/>
                </a:highlight>
                <a:ea typeface="+mn-lt"/>
                <a:cs typeface="+mn-lt"/>
              </a:rPr>
              <a:t>advocate.</a:t>
            </a:r>
            <a:endParaRPr lang="en-GB" sz="2000" dirty="0">
              <a:solidFill>
                <a:srgbClr val="444444"/>
              </a:solidFill>
              <a:highlight>
                <a:srgbClr val="FFFFFF"/>
              </a:highlight>
              <a:latin typeface="Calibri"/>
              <a:ea typeface="Calibri"/>
              <a:cs typeface="Calibri"/>
            </a:endParaRPr>
          </a:p>
          <a:p>
            <a:pPr>
              <a:spcBef>
                <a:spcPts val="1400"/>
              </a:spcBef>
            </a:pPr>
            <a:r>
              <a:rPr lang="en-GB" sz="2000">
                <a:solidFill>
                  <a:srgbClr val="444444"/>
                </a:solidFill>
                <a:highlight>
                  <a:srgbClr val="FFFFFF"/>
                </a:highlight>
                <a:ea typeface="+mn-lt"/>
                <a:cs typeface="+mn-lt"/>
              </a:rPr>
              <a:t>As an advocate, try to find out what the person’s options are.</a:t>
            </a:r>
            <a:endParaRPr lang="en-GB" sz="2000" dirty="0">
              <a:solidFill>
                <a:srgbClr val="444444"/>
              </a:solidFill>
              <a:highlight>
                <a:srgbClr val="FFFFFF"/>
              </a:highlight>
              <a:latin typeface="Calibri"/>
              <a:ea typeface="Calibri"/>
              <a:cs typeface="Calibri"/>
            </a:endParaRPr>
          </a:p>
          <a:p>
            <a:pPr>
              <a:spcBef>
                <a:spcPts val="1400"/>
              </a:spcBef>
            </a:pPr>
            <a:endParaRPr lang="en-GB" sz="2000" dirty="0">
              <a:solidFill>
                <a:srgbClr val="444444"/>
              </a:solidFill>
              <a:highlight>
                <a:srgbClr val="FFFFFF"/>
              </a:highlight>
              <a:latin typeface="Calibri"/>
              <a:ea typeface="Calibri"/>
              <a:cs typeface="Calibri"/>
            </a:endParaRPr>
          </a:p>
          <a:p>
            <a:pPr marL="0" indent="0">
              <a:spcBef>
                <a:spcPts val="1400"/>
              </a:spcBef>
              <a:buNone/>
            </a:pPr>
            <a:r>
              <a:rPr lang="en-GB" sz="2000">
                <a:solidFill>
                  <a:srgbClr val="444444"/>
                </a:solidFill>
                <a:highlight>
                  <a:srgbClr val="FFFFFF"/>
                </a:highlight>
                <a:latin typeface="Calibri"/>
                <a:ea typeface="Calibri"/>
                <a:cs typeface="Calibri"/>
              </a:rPr>
              <a:t>Source:</a:t>
            </a:r>
            <a:r>
              <a:rPr lang="en-GB" sz="1500">
                <a:solidFill>
                  <a:srgbClr val="444444"/>
                </a:solidFill>
                <a:highlight>
                  <a:srgbClr val="FFFFFF"/>
                </a:highlight>
                <a:latin typeface="Calibri"/>
                <a:ea typeface="Calibri"/>
                <a:cs typeface="Calibri"/>
              </a:rPr>
              <a:t> </a:t>
            </a:r>
            <a:r>
              <a:rPr lang="en-GB" sz="1500">
                <a:solidFill>
                  <a:srgbClr val="444444"/>
                </a:solidFill>
                <a:highlight>
                  <a:srgbClr val="FFFFFF"/>
                </a:highlight>
                <a:ea typeface="+mn-lt"/>
                <a:cs typeface="+mn-lt"/>
                <a:hlinkClick r:id="rId3"/>
              </a:rPr>
              <a:t>https://www.scope.org.uk/advice-and-support/get-help-from-an-advocate</a:t>
            </a:r>
            <a:r>
              <a:rPr lang="en-GB" sz="1500" dirty="0">
                <a:solidFill>
                  <a:srgbClr val="444444"/>
                </a:solidFill>
                <a:highlight>
                  <a:srgbClr val="FFFFFF"/>
                </a:highlight>
                <a:ea typeface="+mn-lt"/>
                <a:cs typeface="+mn-lt"/>
              </a:rPr>
              <a:t> </a:t>
            </a:r>
            <a:endParaRPr lang="en-GB" sz="1500" dirty="0">
              <a:solidFill>
                <a:srgbClr val="444444"/>
              </a:solidFill>
              <a:highlight>
                <a:srgbClr val="FFFFFF"/>
              </a:highlight>
              <a:latin typeface="Calibri"/>
              <a:ea typeface="Calibri"/>
              <a:cs typeface="Calibri"/>
            </a:endParaRPr>
          </a:p>
          <a:p>
            <a:pPr>
              <a:spcBef>
                <a:spcPts val="1400"/>
              </a:spcBef>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978634" y="369961"/>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000" b="1">
                <a:solidFill>
                  <a:schemeClr val="tx2"/>
                </a:solidFill>
                <a:latin typeface="Open Sans"/>
                <a:ea typeface="Open Sans"/>
                <a:cs typeface="Open Sans"/>
              </a:rPr>
              <a:t>How to be an advocate</a:t>
            </a:r>
            <a:endParaRPr lang="en-GB" sz="3000" b="1" dirty="0">
              <a:solidFill>
                <a:schemeClr val="tx2"/>
              </a:solidFill>
              <a:latin typeface="Open Sans" pitchFamily="2" charset="0"/>
              <a:ea typeface="Open Sans" pitchFamily="2" charset="0"/>
              <a:cs typeface="Open Sans" pitchFamily="2" charset="0"/>
            </a:endParaRPr>
          </a:p>
        </p:txBody>
      </p:sp>
      <p:pic>
        <p:nvPicPr>
          <p:cNvPr id="3" name="Picture 2" descr="A silhouette of a person&#10;&#10;AI-generated content may be incorrect.">
            <a:extLst>
              <a:ext uri="{FF2B5EF4-FFF2-40B4-BE49-F238E27FC236}">
                <a16:creationId xmlns:a16="http://schemas.microsoft.com/office/drawing/2014/main" id="{5EA651B0-D676-B2AD-74D9-180135B848B8}"/>
              </a:ext>
            </a:extLst>
          </p:cNvPr>
          <p:cNvPicPr>
            <a:picLocks noChangeAspect="1"/>
          </p:cNvPicPr>
          <p:nvPr/>
        </p:nvPicPr>
        <p:blipFill>
          <a:blip r:embed="rId4">
            <a:alphaModFix amt="27000"/>
            <a:extLst>
              <a:ext uri="{28A0092B-C50C-407E-A947-70E740481C1C}">
                <a14:useLocalDpi xmlns:a14="http://schemas.microsoft.com/office/drawing/2010/main" val="0"/>
              </a:ext>
            </a:extLst>
          </a:blip>
          <a:stretch>
            <a:fillRect/>
          </a:stretch>
        </p:blipFill>
        <p:spPr>
          <a:xfrm>
            <a:off x="7481242" y="2674202"/>
            <a:ext cx="1612617" cy="2281030"/>
          </a:xfrm>
          <a:prstGeom prst="rect">
            <a:avLst/>
          </a:prstGeom>
        </p:spPr>
      </p:pic>
    </p:spTree>
    <p:extLst>
      <p:ext uri="{BB962C8B-B14F-4D97-AF65-F5344CB8AC3E}">
        <p14:creationId xmlns:p14="http://schemas.microsoft.com/office/powerpoint/2010/main" val="30487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ontent Placeholder 5"/>
          <p:cNvSpPr>
            <a:spLocks noGrp="1"/>
          </p:cNvSpPr>
          <p:nvPr>
            <p:ph idx="1"/>
          </p:nvPr>
        </p:nvSpPr>
        <p:spPr>
          <a:xfrm>
            <a:off x="978634" y="1400050"/>
            <a:ext cx="7517011" cy="3628598"/>
          </a:xfrm>
          <a:ln>
            <a:noFill/>
          </a:ln>
        </p:spPr>
        <p:txBody>
          <a:bodyPr vert="horz" lIns="91440" tIns="45720" rIns="91440" bIns="45720" rtlCol="0" anchor="t">
            <a:noAutofit/>
          </a:bodyPr>
          <a:lstStyle/>
          <a:p>
            <a:pPr>
              <a:spcBef>
                <a:spcPts val="1400"/>
              </a:spcBef>
              <a:buFont typeface="Wingdings" panose="020B0604020202020204" pitchFamily="34" charset="0"/>
              <a:buChar char="ü"/>
            </a:pPr>
            <a:r>
              <a:rPr lang="en-GB" sz="1700" dirty="0">
                <a:solidFill>
                  <a:schemeClr val="tx2">
                    <a:lumMod val="76000"/>
                  </a:schemeClr>
                </a:solidFill>
                <a:latin typeface="Calibri"/>
                <a:ea typeface="Open Sans"/>
                <a:cs typeface="Calibri"/>
              </a:rPr>
              <a:t>Be present in meetings, assessments etc with the relevant </a:t>
            </a:r>
            <a:r>
              <a:rPr lang="en-GB" sz="1700">
                <a:solidFill>
                  <a:schemeClr val="tx2">
                    <a:lumMod val="76000"/>
                  </a:schemeClr>
                </a:solidFill>
                <a:latin typeface="Calibri"/>
                <a:ea typeface="Open Sans"/>
                <a:cs typeface="Calibri"/>
              </a:rPr>
              <a:t>authority and take </a:t>
            </a:r>
            <a:r>
              <a:rPr lang="en-GB" sz="1700" b="1">
                <a:solidFill>
                  <a:schemeClr val="tx2">
                    <a:lumMod val="76000"/>
                  </a:schemeClr>
                </a:solidFill>
                <a:latin typeface="Calibri"/>
                <a:ea typeface="Open Sans"/>
                <a:cs typeface="Calibri"/>
              </a:rPr>
              <a:t>notes</a:t>
            </a:r>
            <a:endParaRPr lang="en-US" sz="1700" b="1">
              <a:solidFill>
                <a:schemeClr val="tx2">
                  <a:lumMod val="76000"/>
                </a:schemeClr>
              </a:solidFill>
              <a:ea typeface="Calibri"/>
              <a:cs typeface="Calibri"/>
            </a:endParaRPr>
          </a:p>
          <a:p>
            <a:pPr>
              <a:spcBef>
                <a:spcPts val="1400"/>
              </a:spcBef>
              <a:buFont typeface="Wingdings" panose="020B0604020202020204" pitchFamily="34" charset="0"/>
              <a:buChar char="ü"/>
            </a:pPr>
            <a:r>
              <a:rPr lang="en-GB" sz="1700">
                <a:solidFill>
                  <a:schemeClr val="tx2">
                    <a:lumMod val="76000"/>
                  </a:schemeClr>
                </a:solidFill>
                <a:latin typeface="Calibri"/>
                <a:ea typeface="Open Sans"/>
                <a:cs typeface="Calibri"/>
              </a:rPr>
              <a:t>Understand and </a:t>
            </a:r>
            <a:r>
              <a:rPr lang="en-GB" sz="1700" b="1">
                <a:solidFill>
                  <a:schemeClr val="tx2">
                    <a:lumMod val="76000"/>
                  </a:schemeClr>
                </a:solidFill>
                <a:latin typeface="Calibri"/>
                <a:ea typeface="Open Sans"/>
                <a:cs typeface="Calibri"/>
              </a:rPr>
              <a:t>convey information</a:t>
            </a:r>
            <a:r>
              <a:rPr lang="en-GB" sz="1700">
                <a:solidFill>
                  <a:schemeClr val="tx2">
                    <a:lumMod val="76000"/>
                  </a:schemeClr>
                </a:solidFill>
                <a:latin typeface="Calibri"/>
                <a:ea typeface="Open Sans"/>
                <a:cs typeface="Calibri"/>
              </a:rPr>
              <a:t> to the person, explaining options available to them</a:t>
            </a:r>
            <a:endParaRPr lang="en-GB" sz="1700" dirty="0">
              <a:solidFill>
                <a:schemeClr val="tx2">
                  <a:lumMod val="76000"/>
                </a:schemeClr>
              </a:solidFill>
              <a:ea typeface="Open Sans"/>
              <a:cs typeface="Calibri"/>
            </a:endParaRPr>
          </a:p>
          <a:p>
            <a:pPr>
              <a:spcBef>
                <a:spcPts val="1400"/>
              </a:spcBef>
              <a:buFont typeface="Wingdings" panose="020B0604020202020204" pitchFamily="34" charset="0"/>
              <a:buChar char="ü"/>
            </a:pPr>
            <a:r>
              <a:rPr lang="en-GB" sz="1700" dirty="0">
                <a:solidFill>
                  <a:schemeClr val="tx2">
                    <a:lumMod val="76000"/>
                  </a:schemeClr>
                </a:solidFill>
                <a:latin typeface="Calibri"/>
                <a:ea typeface="Open Sans"/>
                <a:cs typeface="Calibri"/>
              </a:rPr>
              <a:t>Assist the person to </a:t>
            </a:r>
            <a:r>
              <a:rPr lang="en-GB" sz="1700" b="1" dirty="0">
                <a:solidFill>
                  <a:schemeClr val="tx2">
                    <a:lumMod val="76000"/>
                  </a:schemeClr>
                </a:solidFill>
                <a:latin typeface="Calibri"/>
                <a:ea typeface="Open Sans"/>
                <a:cs typeface="Calibri"/>
              </a:rPr>
              <a:t>present their voice</a:t>
            </a:r>
            <a:r>
              <a:rPr lang="en-GB" sz="1700" dirty="0">
                <a:solidFill>
                  <a:schemeClr val="tx2">
                    <a:lumMod val="76000"/>
                  </a:schemeClr>
                </a:solidFill>
                <a:latin typeface="Calibri"/>
                <a:ea typeface="Open Sans"/>
                <a:cs typeface="Calibri"/>
              </a:rPr>
              <a:t>, grievance, choice across to the authority</a:t>
            </a:r>
          </a:p>
          <a:p>
            <a:pPr>
              <a:spcBef>
                <a:spcPts val="1400"/>
              </a:spcBef>
              <a:buFont typeface="Wingdings" panose="020B0604020202020204" pitchFamily="34" charset="0"/>
              <a:buChar char="ü"/>
            </a:pPr>
            <a:r>
              <a:rPr lang="en-GB" sz="1700">
                <a:solidFill>
                  <a:schemeClr val="tx2">
                    <a:lumMod val="76000"/>
                  </a:schemeClr>
                </a:solidFill>
                <a:latin typeface="Calibri"/>
                <a:ea typeface="Open Sans"/>
                <a:cs typeface="Calibri"/>
              </a:rPr>
              <a:t>Verbally </a:t>
            </a:r>
            <a:r>
              <a:rPr lang="en-GB" sz="1700" b="1">
                <a:solidFill>
                  <a:schemeClr val="tx2">
                    <a:lumMod val="76000"/>
                  </a:schemeClr>
                </a:solidFill>
                <a:latin typeface="Calibri"/>
                <a:ea typeface="Open Sans"/>
                <a:cs typeface="Calibri"/>
              </a:rPr>
              <a:t>challenge benefit decisions</a:t>
            </a:r>
            <a:r>
              <a:rPr lang="en-GB" sz="1700">
                <a:solidFill>
                  <a:schemeClr val="tx2">
                    <a:lumMod val="76000"/>
                  </a:schemeClr>
                </a:solidFill>
                <a:latin typeface="Calibri"/>
                <a:ea typeface="Open Sans"/>
                <a:cs typeface="Calibri"/>
              </a:rPr>
              <a:t> over the phone with the person present</a:t>
            </a:r>
            <a:endParaRPr lang="en-GB" sz="1700">
              <a:solidFill>
                <a:schemeClr val="tx2">
                  <a:lumMod val="76000"/>
                </a:schemeClr>
              </a:solidFill>
              <a:latin typeface="Calibri"/>
              <a:ea typeface="Open Sans" panose="020B0606030504020204" pitchFamily="34" charset="0"/>
              <a:cs typeface="Calibri"/>
            </a:endParaRPr>
          </a:p>
          <a:p>
            <a:pPr>
              <a:spcBef>
                <a:spcPts val="1400"/>
              </a:spcBef>
              <a:buFont typeface="Wingdings" panose="020B0604020202020204" pitchFamily="34" charset="0"/>
              <a:buChar char="ü"/>
            </a:pPr>
            <a:r>
              <a:rPr lang="en-GB" sz="1700">
                <a:solidFill>
                  <a:schemeClr val="tx2">
                    <a:lumMod val="76000"/>
                  </a:schemeClr>
                </a:solidFill>
                <a:latin typeface="Calibri"/>
                <a:ea typeface="Open Sans"/>
                <a:cs typeface="Calibri"/>
              </a:rPr>
              <a:t>With written consent, challenge benefit decisions in writing/email </a:t>
            </a:r>
            <a:endParaRPr lang="en-GB" sz="1700">
              <a:solidFill>
                <a:schemeClr val="tx2">
                  <a:lumMod val="76000"/>
                </a:schemeClr>
              </a:solidFill>
              <a:latin typeface="Calibri"/>
              <a:ea typeface="Open Sans" panose="020B0606030504020204" pitchFamily="34" charset="0"/>
              <a:cs typeface="Calibri"/>
            </a:endParaRPr>
          </a:p>
          <a:p>
            <a:pPr>
              <a:spcBef>
                <a:spcPts val="1400"/>
              </a:spcBef>
              <a:buFont typeface="Wingdings" panose="020B0604020202020204" pitchFamily="34" charset="0"/>
              <a:buChar char="ü"/>
            </a:pPr>
            <a:r>
              <a:rPr lang="en-GB" sz="1700" dirty="0">
                <a:solidFill>
                  <a:schemeClr val="tx2">
                    <a:lumMod val="76000"/>
                  </a:schemeClr>
                </a:solidFill>
                <a:latin typeface="Calibri"/>
                <a:ea typeface="Open Sans"/>
                <a:cs typeface="Calibri"/>
              </a:rPr>
              <a:t>Assist to make </a:t>
            </a:r>
            <a:r>
              <a:rPr lang="en-GB" sz="1700" b="1" dirty="0">
                <a:solidFill>
                  <a:schemeClr val="tx2">
                    <a:lumMod val="76000"/>
                  </a:schemeClr>
                </a:solidFill>
                <a:latin typeface="Calibri"/>
                <a:ea typeface="Open Sans"/>
                <a:cs typeface="Calibri"/>
              </a:rPr>
              <a:t>benefit applications</a:t>
            </a:r>
            <a:r>
              <a:rPr lang="en-GB" sz="1700" dirty="0">
                <a:solidFill>
                  <a:schemeClr val="tx2">
                    <a:lumMod val="76000"/>
                  </a:schemeClr>
                </a:solidFill>
                <a:latin typeface="Calibri"/>
                <a:ea typeface="Open Sans"/>
                <a:cs typeface="Calibri"/>
              </a:rPr>
              <a:t> with person present (over the phone)</a:t>
            </a:r>
            <a:endParaRPr lang="en-GB" sz="1700">
              <a:solidFill>
                <a:schemeClr val="tx2">
                  <a:lumMod val="76000"/>
                </a:schemeClr>
              </a:solidFill>
              <a:latin typeface="Calibri"/>
              <a:ea typeface="Open Sans" panose="020B0606030504020204" pitchFamily="34" charset="0"/>
              <a:cs typeface="Calibri"/>
            </a:endParaRPr>
          </a:p>
          <a:p>
            <a:pPr>
              <a:spcBef>
                <a:spcPts val="1400"/>
              </a:spcBef>
              <a:buFont typeface="Wingdings" panose="020B0604020202020204" pitchFamily="34" charset="0"/>
              <a:buChar char="ü"/>
            </a:pPr>
            <a:r>
              <a:rPr lang="en-GB" sz="1700" dirty="0">
                <a:solidFill>
                  <a:schemeClr val="tx2">
                    <a:lumMod val="76000"/>
                  </a:schemeClr>
                </a:solidFill>
                <a:latin typeface="Calibri"/>
                <a:ea typeface="Open Sans"/>
                <a:cs typeface="Calibri"/>
              </a:rPr>
              <a:t>Assist to fill in </a:t>
            </a:r>
            <a:r>
              <a:rPr lang="en-GB" sz="1700" b="1" dirty="0">
                <a:solidFill>
                  <a:schemeClr val="tx2">
                    <a:lumMod val="76000"/>
                  </a:schemeClr>
                </a:solidFill>
                <a:latin typeface="Calibri"/>
                <a:ea typeface="Open Sans"/>
                <a:cs typeface="Calibri"/>
              </a:rPr>
              <a:t>forms </a:t>
            </a:r>
            <a:r>
              <a:rPr lang="en-GB" sz="1700" dirty="0">
                <a:solidFill>
                  <a:schemeClr val="tx2">
                    <a:lumMod val="76000"/>
                  </a:schemeClr>
                </a:solidFill>
                <a:latin typeface="Calibri"/>
                <a:ea typeface="Open Sans"/>
                <a:cs typeface="Calibri"/>
              </a:rPr>
              <a:t>(in writing) with the person present </a:t>
            </a:r>
            <a:endParaRPr lang="en-GB" sz="1700">
              <a:solidFill>
                <a:schemeClr val="tx2">
                  <a:lumMod val="76000"/>
                </a:schemeClr>
              </a:solidFill>
              <a:latin typeface="Calibri"/>
              <a:ea typeface="Open Sans" panose="020B0606030504020204" pitchFamily="34" charset="0"/>
              <a:cs typeface="Calibri"/>
            </a:endParaRPr>
          </a:p>
          <a:p>
            <a:pPr>
              <a:spcBef>
                <a:spcPts val="1400"/>
              </a:spcBef>
              <a:buFont typeface="Wingdings" panose="020B0604020202020204" pitchFamily="34" charset="0"/>
              <a:buChar char="ü"/>
            </a:pPr>
            <a:endParaRPr lang="en-GB" sz="17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1400"/>
              </a:spcBef>
              <a:buNone/>
            </a:pPr>
            <a:endParaRPr lang="en-GB" sz="17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1400"/>
              </a:spcBef>
              <a:buNone/>
            </a:pPr>
            <a:endParaRPr lang="en-GB" sz="17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978634" y="369961"/>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000" b="1">
                <a:solidFill>
                  <a:schemeClr val="tx2"/>
                </a:solidFill>
                <a:latin typeface="Open Sans"/>
                <a:ea typeface="Open Sans"/>
                <a:cs typeface="Open Sans"/>
              </a:rPr>
              <a:t>Benefits Advocacy</a:t>
            </a:r>
            <a:endParaRPr lang="en-GB" sz="3000" b="1" dirty="0">
              <a:solidFill>
                <a:schemeClr val="tx2"/>
              </a:solidFill>
              <a:latin typeface="Open Sans" pitchFamily="2" charset="0"/>
              <a:ea typeface="Open Sans" pitchFamily="2" charset="0"/>
              <a:cs typeface="Open Sans" pitchFamily="2" charset="0"/>
            </a:endParaRPr>
          </a:p>
        </p:txBody>
      </p:sp>
      <p:pic>
        <p:nvPicPr>
          <p:cNvPr id="3" name="Picture 2" descr="A blue thumb up symbol&#10;&#10;AI-generated content may be incorrect.">
            <a:extLst>
              <a:ext uri="{FF2B5EF4-FFF2-40B4-BE49-F238E27FC236}">
                <a16:creationId xmlns:a16="http://schemas.microsoft.com/office/drawing/2014/main" id="{23B4D774-3886-2F86-37E2-57BEA30366AB}"/>
              </a:ext>
            </a:extLst>
          </p:cNvPr>
          <p:cNvPicPr>
            <a:picLocks noChangeAspect="1"/>
          </p:cNvPicPr>
          <p:nvPr/>
        </p:nvPicPr>
        <p:blipFill>
          <a:blip r:embed="rId3">
            <a:alphaModFix amt="21000"/>
            <a:extLst>
              <a:ext uri="{BEBA8EAE-BF5A-486C-A8C5-ECC9F3942E4B}">
                <a14:imgProps xmlns:a14="http://schemas.microsoft.com/office/drawing/2010/main">
                  <a14:imgLayer r:embed="rId4">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508379" y="3309833"/>
            <a:ext cx="1261975" cy="1331121"/>
          </a:xfrm>
          <a:prstGeom prst="rect">
            <a:avLst/>
          </a:prstGeom>
        </p:spPr>
      </p:pic>
    </p:spTree>
    <p:extLst>
      <p:ext uri="{BB962C8B-B14F-4D97-AF65-F5344CB8AC3E}">
        <p14:creationId xmlns:p14="http://schemas.microsoft.com/office/powerpoint/2010/main" val="292902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ontent Placeholder 5"/>
          <p:cNvSpPr>
            <a:spLocks noGrp="1"/>
          </p:cNvSpPr>
          <p:nvPr>
            <p:ph idx="1"/>
          </p:nvPr>
        </p:nvSpPr>
        <p:spPr>
          <a:xfrm>
            <a:off x="978634" y="1400050"/>
            <a:ext cx="7517011" cy="3628598"/>
          </a:xfrm>
          <a:ln>
            <a:noFill/>
          </a:ln>
        </p:spPr>
        <p:txBody>
          <a:bodyPr vert="horz" lIns="91440" tIns="45720" rIns="91440" bIns="45720" rtlCol="0" anchor="t">
            <a:normAutofit fontScale="77500" lnSpcReduction="20000"/>
          </a:bodyPr>
          <a:lstStyle/>
          <a:p>
            <a:pPr marL="285750" indent="-285750">
              <a:spcBef>
                <a:spcPts val="1400"/>
              </a:spcBef>
              <a:buFont typeface="Wingdings" panose="020B0604020202020204" pitchFamily="34" charset="0"/>
              <a:buChar char="ü"/>
            </a:pPr>
            <a:r>
              <a:rPr lang="en-GB" sz="2200">
                <a:solidFill>
                  <a:srgbClr val="161616"/>
                </a:solidFill>
                <a:latin typeface="Calibri"/>
                <a:ea typeface="Calibri"/>
                <a:cs typeface="Calibri"/>
              </a:rPr>
              <a:t>Talking with landlord on behalf of the person</a:t>
            </a:r>
            <a:endParaRPr lang="en-US" sz="2200">
              <a:solidFill>
                <a:srgbClr val="000000"/>
              </a:solidFill>
              <a:latin typeface="Calibri"/>
              <a:ea typeface="Calibri"/>
              <a:cs typeface="Calibri"/>
            </a:endParaRPr>
          </a:p>
          <a:p>
            <a:pPr marL="285750" indent="-285750">
              <a:spcBef>
                <a:spcPts val="1400"/>
              </a:spcBef>
              <a:buFont typeface="Wingdings" panose="020B0604020202020204" pitchFamily="34" charset="0"/>
              <a:buChar char="ü"/>
            </a:pPr>
            <a:r>
              <a:rPr lang="en-GB" sz="2200">
                <a:solidFill>
                  <a:srgbClr val="161616"/>
                </a:solidFill>
                <a:latin typeface="Calibri"/>
                <a:ea typeface="Calibri"/>
                <a:cs typeface="Calibri"/>
              </a:rPr>
              <a:t>Talking to Council on behalf of the person</a:t>
            </a:r>
            <a:endParaRPr lang="en-US" sz="2200">
              <a:solidFill>
                <a:srgbClr val="000000"/>
              </a:solidFill>
              <a:latin typeface="Calibri"/>
              <a:ea typeface="Calibri"/>
              <a:cs typeface="Calibri"/>
            </a:endParaRPr>
          </a:p>
          <a:p>
            <a:pPr marL="285750" indent="-285750">
              <a:spcBef>
                <a:spcPts val="1400"/>
              </a:spcBef>
              <a:buFont typeface="Wingdings" panose="020B0604020202020204" pitchFamily="34" charset="0"/>
              <a:buChar char="ü"/>
            </a:pPr>
            <a:r>
              <a:rPr lang="en-GB" sz="2200">
                <a:solidFill>
                  <a:srgbClr val="161616"/>
                </a:solidFill>
                <a:latin typeface="Calibri"/>
                <a:ea typeface="Calibri"/>
                <a:cs typeface="Calibri"/>
              </a:rPr>
              <a:t>Attending meetings at council offices with the person</a:t>
            </a:r>
            <a:endParaRPr lang="en-US" sz="2200">
              <a:solidFill>
                <a:srgbClr val="000000"/>
              </a:solidFill>
              <a:latin typeface="Calibri"/>
              <a:ea typeface="Calibri"/>
              <a:cs typeface="Calibri"/>
            </a:endParaRPr>
          </a:p>
          <a:p>
            <a:pPr marL="285750" indent="-285750">
              <a:spcBef>
                <a:spcPts val="1400"/>
              </a:spcBef>
              <a:buFont typeface="Wingdings" panose="020B0604020202020204" pitchFamily="34" charset="0"/>
              <a:buChar char="ü"/>
            </a:pPr>
            <a:r>
              <a:rPr lang="en-US" sz="2200">
                <a:solidFill>
                  <a:srgbClr val="000000"/>
                </a:solidFill>
                <a:latin typeface="Calibri"/>
                <a:ea typeface="Calibri"/>
                <a:cs typeface="Calibri"/>
              </a:rPr>
              <a:t>Attending viewings with the person </a:t>
            </a:r>
            <a:endParaRPr lang="en-GB" sz="2200">
              <a:solidFill>
                <a:srgbClr val="161616"/>
              </a:solidFill>
              <a:latin typeface="Calibri"/>
              <a:ea typeface="Calibri"/>
              <a:cs typeface="Calibri"/>
            </a:endParaRPr>
          </a:p>
          <a:p>
            <a:pPr marL="285750" indent="-285750">
              <a:spcBef>
                <a:spcPts val="1400"/>
              </a:spcBef>
              <a:buFont typeface="Wingdings" panose="020B0604020202020204" pitchFamily="34" charset="0"/>
              <a:buChar char="ü"/>
            </a:pPr>
            <a:r>
              <a:rPr lang="en-GB" sz="2200">
                <a:solidFill>
                  <a:srgbClr val="161616"/>
                </a:solidFill>
                <a:latin typeface="Calibri"/>
                <a:ea typeface="Calibri"/>
                <a:cs typeface="Calibri"/>
              </a:rPr>
              <a:t>Helping provide information to council for homeless application process - written consent advised </a:t>
            </a:r>
            <a:endParaRPr lang="en-GB" sz="2200" dirty="0">
              <a:solidFill>
                <a:srgbClr val="161616"/>
              </a:solidFill>
              <a:latin typeface="Calibri"/>
              <a:ea typeface="Calibri"/>
              <a:cs typeface="Calibri"/>
            </a:endParaRPr>
          </a:p>
          <a:p>
            <a:pPr marL="285750" indent="-285750">
              <a:spcBef>
                <a:spcPts val="1400"/>
              </a:spcBef>
              <a:buFont typeface="Wingdings" panose="020B0604020202020204" pitchFamily="34" charset="0"/>
              <a:buChar char="ü"/>
            </a:pPr>
            <a:r>
              <a:rPr lang="en-GB" sz="2200">
                <a:solidFill>
                  <a:srgbClr val="161616"/>
                </a:solidFill>
                <a:latin typeface="Calibri"/>
                <a:ea typeface="Calibri"/>
                <a:cs typeface="Calibri"/>
              </a:rPr>
              <a:t>Helping to complain about poor service</a:t>
            </a:r>
            <a:endParaRPr lang="en-GB" sz="2200" dirty="0">
              <a:solidFill>
                <a:srgbClr val="161616"/>
              </a:solidFill>
              <a:latin typeface="Calibri"/>
              <a:ea typeface="Calibri"/>
              <a:cs typeface="Calibri"/>
            </a:endParaRPr>
          </a:p>
          <a:p>
            <a:pPr marL="0" indent="0">
              <a:spcBef>
                <a:spcPts val="1400"/>
              </a:spcBef>
              <a:buNone/>
            </a:pPr>
            <a:r>
              <a:rPr lang="en-GB" sz="1400">
                <a:solidFill>
                  <a:srgbClr val="161616"/>
                </a:solidFill>
                <a:latin typeface="Open Sans"/>
                <a:ea typeface="Open Sans"/>
                <a:cs typeface="Open Sans"/>
              </a:rPr>
              <a:t>Sources:</a:t>
            </a:r>
            <a:endParaRPr lang="en-GB" sz="1400" dirty="0">
              <a:solidFill>
                <a:srgbClr val="161616"/>
              </a:solidFill>
              <a:latin typeface="Open Sans"/>
              <a:ea typeface="Open Sans"/>
              <a:cs typeface="Open Sans"/>
            </a:endParaRPr>
          </a:p>
          <a:p>
            <a:pPr marL="285750" indent="-285750">
              <a:spcBef>
                <a:spcPts val="1400"/>
              </a:spcBef>
              <a:buFont typeface="Wingdings" panose="020B0604020202020204" pitchFamily="34" charset="0"/>
              <a:buChar char="ü"/>
            </a:pPr>
            <a:r>
              <a:rPr lang="en-GB" sz="1400" dirty="0">
                <a:solidFill>
                  <a:srgbClr val="161616"/>
                </a:solidFill>
                <a:ea typeface="+mn-lt"/>
                <a:cs typeface="+mn-lt"/>
                <a:hlinkClick r:id="rId3"/>
              </a:rPr>
              <a:t>https://www.citizensadvice.org.uk/housing/homeless-help/homelessness/applying-for-homeless-help/apply-for-homeless-help/#:~:text=Try%20and%20give%20as%20much,help%20they%20can%20give%20you</a:t>
            </a:r>
            <a:r>
              <a:rPr lang="en-GB" sz="1400" dirty="0">
                <a:solidFill>
                  <a:srgbClr val="161616"/>
                </a:solidFill>
                <a:ea typeface="+mn-lt"/>
                <a:cs typeface="+mn-lt"/>
              </a:rPr>
              <a:t> </a:t>
            </a:r>
            <a:endParaRPr lang="en-GB">
              <a:solidFill>
                <a:srgbClr val="000000"/>
              </a:solidFill>
              <a:ea typeface="+mn-lt"/>
              <a:cs typeface="+mn-lt"/>
            </a:endParaRPr>
          </a:p>
          <a:p>
            <a:pPr marL="285750" indent="-285750">
              <a:spcBef>
                <a:spcPts val="1400"/>
              </a:spcBef>
              <a:buFont typeface="Wingdings" panose="020B0604020202020204" pitchFamily="34" charset="0"/>
              <a:buChar char="ü"/>
            </a:pPr>
            <a:r>
              <a:rPr lang="en-GB" sz="1400" dirty="0">
                <a:solidFill>
                  <a:srgbClr val="161616"/>
                </a:solidFill>
                <a:ea typeface="+mn-lt"/>
                <a:cs typeface="+mn-lt"/>
                <a:hlinkClick r:id="rId4"/>
              </a:rPr>
              <a:t>https://centrepoint.org.uk/do-you-need-help/housing-advice-and-services/how-make-homeless-application</a:t>
            </a:r>
            <a:r>
              <a:rPr lang="en-GB" sz="1400" dirty="0">
                <a:solidFill>
                  <a:srgbClr val="161616"/>
                </a:solidFill>
                <a:ea typeface="+mn-lt"/>
                <a:cs typeface="+mn-lt"/>
              </a:rPr>
              <a:t> </a:t>
            </a:r>
            <a:endParaRPr lang="en-GB">
              <a:ea typeface="Calibri"/>
              <a:cs typeface="Calibri"/>
            </a:endParaRPr>
          </a:p>
          <a:p>
            <a:pPr marL="0" indent="0">
              <a:spcBef>
                <a:spcPts val="1400"/>
              </a:spcBef>
              <a:buNone/>
            </a:pPr>
            <a:endParaRPr lang="en-GB" sz="1400" dirty="0">
              <a:solidFill>
                <a:srgbClr val="161616"/>
              </a:solidFill>
              <a:latin typeface="Calibri"/>
              <a:ea typeface="Calibri"/>
              <a:cs typeface="Calibri"/>
            </a:endParaRPr>
          </a:p>
          <a:p>
            <a:pPr>
              <a:spcBef>
                <a:spcPts val="1400"/>
              </a:spcBef>
              <a:buFont typeface="Wingdings" panose="020B0604020202020204" pitchFamily="34" charset="0"/>
              <a:buChar char="ü"/>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978634" y="369961"/>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000" b="1">
                <a:solidFill>
                  <a:schemeClr val="tx2"/>
                </a:solidFill>
                <a:latin typeface="Open Sans"/>
                <a:ea typeface="Open Sans"/>
                <a:cs typeface="Open Sans"/>
              </a:rPr>
              <a:t>Housing Advocacy</a:t>
            </a:r>
            <a:endParaRPr lang="en-GB" sz="3000" b="1" dirty="0">
              <a:solidFill>
                <a:schemeClr val="tx2"/>
              </a:solidFill>
              <a:latin typeface="Open Sans" pitchFamily="2" charset="0"/>
              <a:ea typeface="Open Sans" pitchFamily="2" charset="0"/>
              <a:cs typeface="Open Sans" pitchFamily="2" charset="0"/>
            </a:endParaRPr>
          </a:p>
        </p:txBody>
      </p:sp>
      <p:pic>
        <p:nvPicPr>
          <p:cNvPr id="3" name="Picture 2" descr="A blue thumb up symbol&#10;&#10;AI-generated content may be incorrect.">
            <a:extLst>
              <a:ext uri="{FF2B5EF4-FFF2-40B4-BE49-F238E27FC236}">
                <a16:creationId xmlns:a16="http://schemas.microsoft.com/office/drawing/2014/main" id="{28A374DB-27C4-598B-AF92-C6DB22BC9A51}"/>
              </a:ext>
            </a:extLst>
          </p:cNvPr>
          <p:cNvPicPr>
            <a:picLocks noChangeAspect="1"/>
          </p:cNvPicPr>
          <p:nvPr/>
        </p:nvPicPr>
        <p:blipFill>
          <a:blip r:embed="rId5">
            <a:alphaModFix amt="21000"/>
            <a:extLst>
              <a:ext uri="{BEBA8EAE-BF5A-486C-A8C5-ECC9F3942E4B}">
                <a14:imgProps xmlns:a14="http://schemas.microsoft.com/office/drawing/2010/main">
                  <a14:imgLayer r:embed="rId6">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508379" y="3309833"/>
            <a:ext cx="1261975" cy="1331121"/>
          </a:xfrm>
          <a:prstGeom prst="rect">
            <a:avLst/>
          </a:prstGeom>
        </p:spPr>
      </p:pic>
    </p:spTree>
    <p:extLst>
      <p:ext uri="{BB962C8B-B14F-4D97-AF65-F5344CB8AC3E}">
        <p14:creationId xmlns:p14="http://schemas.microsoft.com/office/powerpoint/2010/main" val="385501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F0A6C43C-826D-FD0D-C050-6647285DFC1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9A50FBE-5BD8-0B06-C6A3-5F663E56943E}"/>
              </a:ext>
            </a:extLst>
          </p:cNvPr>
          <p:cNvSpPr/>
          <p:nvPr/>
        </p:nvSpPr>
        <p:spPr>
          <a:xfrm>
            <a:off x="882953" y="343935"/>
            <a:ext cx="7308116" cy="730935"/>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2"/>
                </a:solidFill>
                <a:latin typeface="Open Sans" pitchFamily="2" charset="0"/>
                <a:ea typeface="Open Sans" pitchFamily="2" charset="0"/>
                <a:cs typeface="Open Sans" pitchFamily="2" charset="0"/>
              </a:rPr>
              <a:t>Any Questions?</a:t>
            </a:r>
            <a:endParaRPr lang="en-GB" sz="3000" b="1" u="sng" dirty="0">
              <a:solidFill>
                <a:schemeClr val="tx1"/>
              </a:solidFill>
              <a:latin typeface="Open Sans" pitchFamily="2" charset="0"/>
              <a:ea typeface="Open Sans" pitchFamily="2" charset="0"/>
              <a:cs typeface="Open Sans" pitchFamily="2" charset="0"/>
            </a:endParaRPr>
          </a:p>
        </p:txBody>
      </p:sp>
      <p:pic>
        <p:nvPicPr>
          <p:cNvPr id="4" name="Picture 3" descr="A picture containing icon&#10;&#10;Description automatically generated">
            <a:extLst>
              <a:ext uri="{FF2B5EF4-FFF2-40B4-BE49-F238E27FC236}">
                <a16:creationId xmlns:a16="http://schemas.microsoft.com/office/drawing/2014/main" id="{CEDD2F77-9936-353A-F50D-6F6AA5939C5A}"/>
              </a:ext>
            </a:extLst>
          </p:cNvPr>
          <p:cNvPicPr>
            <a:picLocks noChangeAspect="1"/>
          </p:cNvPicPr>
          <p:nvPr/>
        </p:nvPicPr>
        <p:blipFill>
          <a:blip r:embed="rId3"/>
          <a:stretch>
            <a:fillRect/>
          </a:stretch>
        </p:blipFill>
        <p:spPr>
          <a:xfrm>
            <a:off x="3295742" y="1607739"/>
            <a:ext cx="2552516" cy="2567170"/>
          </a:xfrm>
          <a:prstGeom prst="rect">
            <a:avLst/>
          </a:prstGeom>
        </p:spPr>
      </p:pic>
    </p:spTree>
    <p:extLst>
      <p:ext uri="{BB962C8B-B14F-4D97-AF65-F5344CB8AC3E}">
        <p14:creationId xmlns:p14="http://schemas.microsoft.com/office/powerpoint/2010/main" val="36006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249D-5EE3-50DB-B85A-12A19380F0B3}"/>
              </a:ext>
            </a:extLst>
          </p:cNvPr>
          <p:cNvSpPr>
            <a:spLocks noGrp="1"/>
          </p:cNvSpPr>
          <p:nvPr>
            <p:ph type="title"/>
          </p:nvPr>
        </p:nvSpPr>
        <p:spPr>
          <a:xfrm>
            <a:off x="816514" y="207487"/>
            <a:ext cx="3659467" cy="991168"/>
          </a:xfrm>
          <a:solidFill>
            <a:schemeClr val="tx2"/>
          </a:solidFill>
        </p:spPr>
        <p:txBody>
          <a:bodyPr>
            <a:normAutofit fontScale="90000"/>
          </a:bodyPr>
          <a:lstStyle/>
          <a:p>
            <a:pPr algn="ctr"/>
            <a:r>
              <a:rPr lang="en-GB" sz="2000" dirty="0">
                <a:solidFill>
                  <a:srgbClr val="183E70"/>
                </a:solidFill>
              </a:rPr>
              <a:t>Thank you for Your Feedback </a:t>
            </a:r>
            <a:br>
              <a:rPr lang="en-GB" sz="2400" dirty="0">
                <a:solidFill>
                  <a:srgbClr val="183E70"/>
                </a:solidFill>
              </a:rPr>
            </a:br>
            <a:r>
              <a:rPr lang="en-GB" sz="2400" dirty="0">
                <a:solidFill>
                  <a:srgbClr val="183E70"/>
                </a:solidFill>
                <a:sym typeface="Wingdings" panose="05000000000000000000" pitchFamily="2" charset="2"/>
              </a:rPr>
              <a:t></a:t>
            </a:r>
            <a:endParaRPr lang="en-GB" sz="2400" dirty="0"/>
          </a:p>
        </p:txBody>
      </p:sp>
      <p:pic>
        <p:nvPicPr>
          <p:cNvPr id="1026" name="Picture 2" descr="person holding on red pen while writing on book">
            <a:extLst>
              <a:ext uri="{FF2B5EF4-FFF2-40B4-BE49-F238E27FC236}">
                <a16:creationId xmlns:a16="http://schemas.microsoft.com/office/drawing/2014/main" id="{5C91A121-7190-7BCE-02A5-4ECED97A2A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314" r="14266"/>
          <a:stretch/>
        </p:blipFill>
        <p:spPr bwMode="auto">
          <a:xfrm>
            <a:off x="4573655" y="207489"/>
            <a:ext cx="2901090" cy="4121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qr code on a blue background&#10;&#10;AI-generated content may be incorrect.">
            <a:extLst>
              <a:ext uri="{FF2B5EF4-FFF2-40B4-BE49-F238E27FC236}">
                <a16:creationId xmlns:a16="http://schemas.microsoft.com/office/drawing/2014/main" id="{E6B9DFF1-A89B-8442-5B19-0F367B8D2300}"/>
              </a:ext>
            </a:extLst>
          </p:cNvPr>
          <p:cNvPicPr>
            <a:picLocks noChangeAspect="1"/>
          </p:cNvPicPr>
          <p:nvPr/>
        </p:nvPicPr>
        <p:blipFill>
          <a:blip r:embed="rId4"/>
          <a:stretch>
            <a:fillRect/>
          </a:stretch>
        </p:blipFill>
        <p:spPr>
          <a:xfrm>
            <a:off x="811576" y="1279838"/>
            <a:ext cx="3665236" cy="3678529"/>
          </a:xfrm>
          <a:prstGeom prst="rect">
            <a:avLst/>
          </a:prstGeom>
        </p:spPr>
      </p:pic>
    </p:spTree>
    <p:extLst>
      <p:ext uri="{BB962C8B-B14F-4D97-AF65-F5344CB8AC3E}">
        <p14:creationId xmlns:p14="http://schemas.microsoft.com/office/powerpoint/2010/main" val="479085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23"/>
          <p:cNvSpPr txBox="1">
            <a:spLocks noGrp="1"/>
          </p:cNvSpPr>
          <p:nvPr>
            <p:ph type="body" idx="1"/>
          </p:nvPr>
        </p:nvSpPr>
        <p:spPr>
          <a:xfrm>
            <a:off x="859133" y="1673497"/>
            <a:ext cx="5282935" cy="1498725"/>
          </a:xfrm>
          <a:prstGeom prst="rect">
            <a:avLst/>
          </a:prstGeom>
          <a:noFill/>
          <a:ln>
            <a:noFill/>
          </a:ln>
        </p:spPr>
        <p:txBody>
          <a:bodyPr spcFirstLastPara="1" wrap="square" lIns="91425" tIns="45700" rIns="91425" bIns="45700" anchor="t" anchorCtr="0">
            <a:noAutofit/>
          </a:bodyPr>
          <a:lstStyle/>
          <a:p>
            <a:pPr marL="342900" indent="-342900">
              <a:spcBef>
                <a:spcPts val="0"/>
              </a:spcBef>
              <a:buFont typeface="Arial"/>
              <a:buChar char="•"/>
            </a:pPr>
            <a:r>
              <a:rPr lang="en-US" dirty="0"/>
              <a:t>Name and </a:t>
            </a:r>
            <a:r>
              <a:rPr lang="en-US" dirty="0" err="1"/>
              <a:t>Organisation</a:t>
            </a:r>
            <a:endParaRPr lang="en-US" dirty="0"/>
          </a:p>
          <a:p>
            <a:pPr marL="342900" indent="-342900">
              <a:spcBef>
                <a:spcPts val="0"/>
              </a:spcBef>
              <a:buFont typeface="Arial"/>
              <a:buChar char="•"/>
            </a:pPr>
            <a:endParaRPr lang="en-US" dirty="0"/>
          </a:p>
          <a:p>
            <a:pPr marL="342900" indent="-342900">
              <a:spcBef>
                <a:spcPts val="0"/>
              </a:spcBef>
              <a:buFont typeface="Arial"/>
              <a:buChar char="•"/>
            </a:pPr>
            <a:r>
              <a:rPr lang="en-US" dirty="0"/>
              <a:t>What are the issues you experience in your community?</a:t>
            </a:r>
          </a:p>
          <a:p>
            <a:pPr marL="342900" indent="-342900">
              <a:spcBef>
                <a:spcPts val="0"/>
              </a:spcBef>
              <a:buFont typeface="Arial"/>
              <a:buChar char="•"/>
            </a:pPr>
            <a:endParaRPr lang="en-US" sz="2400" dirty="0"/>
          </a:p>
        </p:txBody>
      </p:sp>
      <p:sp>
        <p:nvSpPr>
          <p:cNvPr id="6" name="Rectangle 5"/>
          <p:cNvSpPr/>
          <p:nvPr/>
        </p:nvSpPr>
        <p:spPr>
          <a:xfrm>
            <a:off x="771210" y="496109"/>
            <a:ext cx="7801289" cy="803304"/>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2"/>
                </a:solidFill>
                <a:latin typeface="Open Sans" pitchFamily="2" charset="0"/>
                <a:ea typeface="Open Sans" pitchFamily="2" charset="0"/>
                <a:cs typeface="Open Sans" pitchFamily="2" charset="0"/>
              </a:rPr>
              <a:t>Introductions</a:t>
            </a:r>
          </a:p>
        </p:txBody>
      </p:sp>
      <p:pic>
        <p:nvPicPr>
          <p:cNvPr id="3" name="Picture 2"/>
          <p:cNvPicPr>
            <a:picLocks noChangeAspect="1"/>
          </p:cNvPicPr>
          <p:nvPr/>
        </p:nvPicPr>
        <p:blipFill>
          <a:blip r:embed="rId3"/>
          <a:stretch>
            <a:fillRect/>
          </a:stretch>
        </p:blipFill>
        <p:spPr>
          <a:xfrm>
            <a:off x="6527462" y="2866954"/>
            <a:ext cx="2045037" cy="173383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BB69"/>
        </a:solidFill>
        <a:effectLst/>
      </p:bgPr>
    </p:bg>
    <p:spTree>
      <p:nvGrpSpPr>
        <p:cNvPr id="1" name="Shape 111"/>
        <p:cNvGrpSpPr/>
        <p:nvPr/>
      </p:nvGrpSpPr>
      <p:grpSpPr>
        <a:xfrm>
          <a:off x="0" y="0"/>
          <a:ext cx="0" cy="0"/>
          <a:chOff x="0" y="0"/>
          <a:chExt cx="0" cy="0"/>
        </a:xfrm>
      </p:grpSpPr>
      <p:sp>
        <p:nvSpPr>
          <p:cNvPr id="112" name="Google Shape;112;p25"/>
          <p:cNvSpPr txBox="1">
            <a:spLocks noGrp="1"/>
          </p:cNvSpPr>
          <p:nvPr>
            <p:ph type="title"/>
          </p:nvPr>
        </p:nvSpPr>
        <p:spPr>
          <a:xfrm>
            <a:off x="87946" y="1714500"/>
            <a:ext cx="82296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Open Sans"/>
              <a:buNone/>
            </a:pPr>
            <a:r>
              <a:rPr lang="en-US" sz="6600" b="1" i="0" u="none" strike="noStrike" cap="none" dirty="0">
                <a:latin typeface="Open Sans"/>
                <a:ea typeface="Open Sans"/>
                <a:cs typeface="Open Sans"/>
                <a:sym typeface="Open Sans"/>
              </a:rPr>
              <a:t>Thank</a:t>
            </a:r>
            <a:r>
              <a:rPr lang="en-US" sz="4400" b="1" i="0" u="none" strike="noStrike" cap="none" dirty="0">
                <a:latin typeface="Open Sans"/>
                <a:ea typeface="Open Sans"/>
                <a:cs typeface="Open Sans"/>
                <a:sym typeface="Open Sans"/>
              </a:rPr>
              <a:t> </a:t>
            </a:r>
            <a:br>
              <a:rPr lang="en-US" sz="4400" b="1" i="0" u="none" strike="noStrike" cap="none" dirty="0">
                <a:latin typeface="Open Sans"/>
                <a:ea typeface="Open Sans"/>
                <a:cs typeface="Open Sans"/>
                <a:sym typeface="Open Sans"/>
              </a:rPr>
            </a:br>
            <a:r>
              <a:rPr lang="en-US" sz="6600" dirty="0"/>
              <a:t>Y</a:t>
            </a:r>
            <a:r>
              <a:rPr lang="en-US" sz="6600" b="1" i="0" u="none" strike="noStrike" cap="none" dirty="0">
                <a:latin typeface="Open Sans"/>
                <a:ea typeface="Open Sans"/>
                <a:cs typeface="Open Sans"/>
                <a:sym typeface="Open Sans"/>
              </a:rPr>
              <a:t>ou</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p:cNvSpPr txBox="1">
            <a:spLocks/>
          </p:cNvSpPr>
          <p:nvPr/>
        </p:nvSpPr>
        <p:spPr>
          <a:xfrm>
            <a:off x="1120117" y="1383618"/>
            <a:ext cx="3217858" cy="2539989"/>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endParaRPr lang="en-GB" sz="210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ontent Placeholder 5"/>
          <p:cNvSpPr>
            <a:spLocks noGrp="1"/>
          </p:cNvSpPr>
          <p:nvPr>
            <p:ph idx="1"/>
          </p:nvPr>
        </p:nvSpPr>
        <p:spPr>
          <a:xfrm>
            <a:off x="1120117" y="1587725"/>
            <a:ext cx="6754418" cy="3060086"/>
          </a:xfrm>
          <a:ln>
            <a:noFill/>
          </a:ln>
        </p:spPr>
        <p:txBody>
          <a:bodyPr vert="horz" lIns="91440" tIns="45720" rIns="91440" bIns="45720" rtlCol="0" anchor="t">
            <a:normAutofit fontScale="85000" lnSpcReduction="10000"/>
          </a:bodyPr>
          <a:lstStyle/>
          <a:p>
            <a:pPr marL="0" indent="0">
              <a:buNone/>
            </a:pPr>
            <a:r>
              <a:rPr lang="en-GB" dirty="0">
                <a:solidFill>
                  <a:schemeClr val="tx2">
                    <a:lumMod val="75000"/>
                  </a:schemeClr>
                </a:solidFill>
                <a:latin typeface="Open Sans" panose="020B0606030504020204"/>
              </a:rPr>
              <a:t>Although Citizens Advice Wandsworth  trains volunteers to identify local residents in need of advice and refer residents to local services, no liability attaches to Citizens Advice for any assistance or service offered by other organisations. ​</a:t>
            </a:r>
          </a:p>
          <a:p>
            <a:pPr marL="0" indent="0">
              <a:buNone/>
            </a:pPr>
            <a:endParaRPr lang="en-GB" dirty="0">
              <a:solidFill>
                <a:schemeClr val="tx2">
                  <a:lumMod val="75000"/>
                </a:schemeClr>
              </a:solidFill>
              <a:latin typeface="Open Sans" panose="020B0606030504020204"/>
            </a:endParaRPr>
          </a:p>
          <a:p>
            <a:pPr marL="0" indent="0">
              <a:buNone/>
            </a:pPr>
            <a:r>
              <a:rPr lang="en-GB" dirty="0">
                <a:solidFill>
                  <a:schemeClr val="tx2">
                    <a:lumMod val="75000"/>
                  </a:schemeClr>
                </a:solidFill>
                <a:latin typeface="Open Sans" panose="020B0606030504020204"/>
              </a:rPr>
              <a:t>Equally as volunteers , we are not training you to be advisers. The additional training helps us to better understand guest’s needs and refer them on to the right places for support, advice and further help. </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p:cNvSpPr/>
          <p:nvPr/>
        </p:nvSpPr>
        <p:spPr>
          <a:xfrm>
            <a:off x="857250" y="416788"/>
            <a:ext cx="7429499" cy="803304"/>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tx2"/>
                </a:solidFill>
                <a:latin typeface="Open Sans" pitchFamily="2" charset="0"/>
                <a:ea typeface="Open Sans" pitchFamily="2" charset="0"/>
                <a:cs typeface="Open Sans" pitchFamily="2" charset="0"/>
              </a:rPr>
              <a:t>Disclaimer</a:t>
            </a:r>
          </a:p>
        </p:txBody>
      </p:sp>
    </p:spTree>
    <p:extLst>
      <p:ext uri="{BB962C8B-B14F-4D97-AF65-F5344CB8AC3E}">
        <p14:creationId xmlns:p14="http://schemas.microsoft.com/office/powerpoint/2010/main" val="2600710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5" name="Title 4">
            <a:extLst>
              <a:ext uri="{FF2B5EF4-FFF2-40B4-BE49-F238E27FC236}">
                <a16:creationId xmlns:a16="http://schemas.microsoft.com/office/drawing/2014/main" id="{34A8C748-0893-1653-7573-3EE4A814403B}"/>
              </a:ext>
            </a:extLst>
          </p:cNvPr>
          <p:cNvSpPr>
            <a:spLocks noGrp="1"/>
          </p:cNvSpPr>
          <p:nvPr>
            <p:ph type="title"/>
          </p:nvPr>
        </p:nvSpPr>
        <p:spPr>
          <a:xfrm>
            <a:off x="746760" y="299588"/>
            <a:ext cx="7726680" cy="857400"/>
          </a:xfrm>
          <a:solidFill>
            <a:schemeClr val="bg2"/>
          </a:solidFill>
        </p:spPr>
        <p:txBody>
          <a:bodyPr>
            <a:normAutofit fontScale="90000"/>
          </a:bodyPr>
          <a:lstStyle/>
          <a:p>
            <a:pPr algn="ctr"/>
            <a:r>
              <a:rPr lang="en-GB" sz="3200" dirty="0"/>
              <a:t>Who are Citizens Advice </a:t>
            </a:r>
            <a:r>
              <a:rPr lang="en-GB" sz="3200" dirty="0" err="1"/>
              <a:t>Wandsworth</a:t>
            </a:r>
            <a:r>
              <a:rPr lang="en-GB" sz="3200" dirty="0"/>
              <a:t>?</a:t>
            </a:r>
            <a:endParaRPr lang="en-US" sz="3200" dirty="0"/>
          </a:p>
        </p:txBody>
      </p:sp>
      <p:sp>
        <p:nvSpPr>
          <p:cNvPr id="107" name="Google Shape;107;p24"/>
          <p:cNvSpPr txBox="1">
            <a:spLocks noGrp="1"/>
          </p:cNvSpPr>
          <p:nvPr>
            <p:ph type="body" idx="1"/>
          </p:nvPr>
        </p:nvSpPr>
        <p:spPr>
          <a:xfrm>
            <a:off x="1303958" y="1272485"/>
            <a:ext cx="6172200" cy="3403599"/>
          </a:xfrm>
          <a:prstGeom prst="rect">
            <a:avLst/>
          </a:prstGeom>
          <a:noFill/>
          <a:ln>
            <a:noFill/>
          </a:ln>
        </p:spPr>
        <p:txBody>
          <a:bodyPr spcFirstLastPara="1" wrap="square" lIns="68569" tIns="34275" rIns="68569" bIns="34275" anchor="t" anchorCtr="0">
            <a:noAutofit/>
          </a:bodyPr>
          <a:lstStyle/>
          <a:p>
            <a:pPr marL="0" indent="0"/>
            <a:r>
              <a:rPr lang="en-GB" dirty="0"/>
              <a:t>We are an </a:t>
            </a:r>
            <a:r>
              <a:rPr lang="en-GB" b="1" dirty="0"/>
              <a:t>independent local charity</a:t>
            </a:r>
            <a:r>
              <a:rPr lang="en-GB" dirty="0"/>
              <a:t> and part of the national Citizens Advice network. We:</a:t>
            </a:r>
            <a:endParaRPr lang="en-US" dirty="0"/>
          </a:p>
          <a:p>
            <a:pPr marL="0" indent="0"/>
            <a:endParaRPr lang="en-GB" dirty="0"/>
          </a:p>
          <a:p>
            <a:pPr marL="257175" indent="-257175">
              <a:buChar char="•"/>
            </a:pPr>
            <a:r>
              <a:rPr lang="en-GB" dirty="0"/>
              <a:t>Provide information and advice for people who live in </a:t>
            </a:r>
            <a:r>
              <a:rPr lang="en-GB" dirty="0" err="1"/>
              <a:t>Wandsworth</a:t>
            </a:r>
            <a:r>
              <a:rPr lang="en-GB" dirty="0"/>
              <a:t> on a range of issues</a:t>
            </a:r>
          </a:p>
          <a:p>
            <a:pPr marL="257175" indent="-257175">
              <a:buChar char="•"/>
            </a:pPr>
            <a:endParaRPr lang="en-US" dirty="0"/>
          </a:p>
          <a:p>
            <a:pPr marL="257175" indent="-257175">
              <a:buChar char="•"/>
            </a:pPr>
            <a:r>
              <a:rPr lang="en-GB" dirty="0"/>
              <a:t>Spot patterns with the problems our clients bring, and try to raise these in local and national policy</a:t>
            </a:r>
          </a:p>
          <a:p>
            <a:pPr marL="257175" indent="-257175">
              <a:buChar char="•"/>
            </a:pPr>
            <a:endParaRPr lang="en-GB" dirty="0"/>
          </a:p>
          <a:p>
            <a:pPr marL="257175" indent="-257175">
              <a:buChar char="•"/>
            </a:pPr>
            <a:r>
              <a:rPr lang="en-US" dirty="0"/>
              <a:t>Work with partners to empower the community</a:t>
            </a:r>
          </a:p>
          <a:p>
            <a:pPr marL="257175" indent="-257175">
              <a:buFont typeface="Arial" panose="020B0604020202020204" pitchFamily="34" charset="0"/>
              <a:buChar char="•"/>
            </a:pPr>
            <a:endParaRPr lang="en-GB" dirty="0"/>
          </a:p>
          <a:p>
            <a:pPr marL="257175" indent="-257175">
              <a:buFont typeface="Arial" panose="020B0604020202020204" pitchFamily="34" charset="0"/>
              <a:buChar char="•"/>
            </a:pPr>
            <a:endParaRPr lang="en-GB" sz="1500" dirty="0">
              <a:ea typeface="Open Sans"/>
            </a:endParaRPr>
          </a:p>
          <a:p>
            <a:pPr marL="257175" indent="-257175">
              <a:buFont typeface="Arial" panose="020B0604020202020204" pitchFamily="34" charset="0"/>
              <a:buChar char="•"/>
            </a:pPr>
            <a:endParaRPr lang="en-GB" sz="1500" dirty="0">
              <a:ea typeface="Open Sans"/>
            </a:endParaRPr>
          </a:p>
          <a:p>
            <a:pPr marL="0" indent="0">
              <a:buNone/>
            </a:pPr>
            <a:endParaRPr lang="en-GB" sz="1500" b="1" dirty="0">
              <a:ea typeface="Open Sans"/>
            </a:endParaRPr>
          </a:p>
        </p:txBody>
      </p:sp>
      <p:pic>
        <p:nvPicPr>
          <p:cNvPr id="7" name="Picture 6"/>
          <p:cNvPicPr>
            <a:picLocks noChangeAspect="1"/>
          </p:cNvPicPr>
          <p:nvPr/>
        </p:nvPicPr>
        <p:blipFill>
          <a:blip r:embed="rId3"/>
          <a:stretch>
            <a:fillRect/>
          </a:stretch>
        </p:blipFill>
        <p:spPr>
          <a:xfrm>
            <a:off x="2718420" y="4000666"/>
            <a:ext cx="3343275" cy="985838"/>
          </a:xfrm>
          <a:prstGeom prst="rect">
            <a:avLst/>
          </a:prstGeom>
        </p:spPr>
      </p:pic>
    </p:spTree>
    <p:extLst>
      <p:ext uri="{BB962C8B-B14F-4D97-AF65-F5344CB8AC3E}">
        <p14:creationId xmlns:p14="http://schemas.microsoft.com/office/powerpoint/2010/main" val="218423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fill="hold"/>
                                        <p:tgtEl>
                                          <p:spTgt spid="107"/>
                                        </p:tgtEl>
                                        <p:attrNameLst>
                                          <p:attrName>ppt_x</p:attrName>
                                        </p:attrNameLst>
                                      </p:cBhvr>
                                      <p:tavLst>
                                        <p:tav tm="0">
                                          <p:val>
                                            <p:strVal val="#ppt_x"/>
                                          </p:val>
                                        </p:tav>
                                        <p:tav tm="100000">
                                          <p:val>
                                            <p:strVal val="#ppt_x"/>
                                          </p:val>
                                        </p:tav>
                                      </p:tavLst>
                                    </p:anim>
                                    <p:anim calcmode="lin" valueType="num">
                                      <p:cBhvr additive="base">
                                        <p:cTn id="8" dur="500" fill="hold"/>
                                        <p:tgtEl>
                                          <p:spTgt spid="10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p:cNvSpPr txBox="1">
            <a:spLocks/>
          </p:cNvSpPr>
          <p:nvPr/>
        </p:nvSpPr>
        <p:spPr>
          <a:xfrm>
            <a:off x="1120117" y="1383618"/>
            <a:ext cx="3217858" cy="2539989"/>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endParaRPr lang="en-GB" sz="210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Rectangle 13"/>
          <p:cNvSpPr/>
          <p:nvPr/>
        </p:nvSpPr>
        <p:spPr>
          <a:xfrm>
            <a:off x="796558" y="488958"/>
            <a:ext cx="7429500" cy="826255"/>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a:solidFill>
                  <a:schemeClr val="tx2"/>
                </a:solidFill>
                <a:latin typeface="Open Sans" pitchFamily="2" charset="0"/>
                <a:ea typeface="Open Sans" pitchFamily="2" charset="0"/>
                <a:cs typeface="Open Sans" pitchFamily="2" charset="0"/>
              </a:rPr>
              <a:t>Citizen’s Advice Aims and Principles</a:t>
            </a:r>
          </a:p>
        </p:txBody>
      </p:sp>
      <p:sp>
        <p:nvSpPr>
          <p:cNvPr id="17" name="Content Placeholder 16"/>
          <p:cNvSpPr>
            <a:spLocks noGrp="1"/>
          </p:cNvSpPr>
          <p:nvPr>
            <p:ph sz="half" idx="2"/>
          </p:nvPr>
        </p:nvSpPr>
        <p:spPr>
          <a:xfrm>
            <a:off x="917942" y="1369219"/>
            <a:ext cx="7597408" cy="3263504"/>
          </a:xfrm>
        </p:spPr>
        <p:txBody>
          <a:bodyPr>
            <a:normAutofit fontScale="77500" lnSpcReduction="20000"/>
          </a:bodyPr>
          <a:lstStyle/>
          <a:p>
            <a:pPr marL="0" indent="0" fontAlgn="base">
              <a:buNone/>
            </a:pPr>
            <a:r>
              <a:rPr lang="en-GB" b="1">
                <a:solidFill>
                  <a:schemeClr val="tx2"/>
                </a:solidFill>
              </a:rPr>
              <a:t>Aims</a:t>
            </a:r>
            <a:r>
              <a:rPr lang="en-US">
                <a:solidFill>
                  <a:schemeClr val="tx2"/>
                </a:solidFill>
              </a:rPr>
              <a:t>​</a:t>
            </a:r>
          </a:p>
          <a:p>
            <a:pPr fontAlgn="base"/>
            <a:r>
              <a:rPr lang="en-GB">
                <a:solidFill>
                  <a:schemeClr val="tx2"/>
                </a:solidFill>
              </a:rPr>
              <a:t>To provide advice people need for the problems they face</a:t>
            </a:r>
            <a:r>
              <a:rPr lang="en-US">
                <a:solidFill>
                  <a:schemeClr val="tx2"/>
                </a:solidFill>
              </a:rPr>
              <a:t>​</a:t>
            </a:r>
          </a:p>
          <a:p>
            <a:pPr fontAlgn="base"/>
            <a:r>
              <a:rPr lang="en-GB">
                <a:solidFill>
                  <a:schemeClr val="tx2"/>
                </a:solidFill>
              </a:rPr>
              <a:t>To improve the policies and practices that affect people's lives </a:t>
            </a:r>
            <a:r>
              <a:rPr lang="en-US">
                <a:solidFill>
                  <a:schemeClr val="tx2"/>
                </a:solidFill>
              </a:rPr>
              <a:t>​</a:t>
            </a:r>
          </a:p>
          <a:p>
            <a:pPr marL="0" indent="0" fontAlgn="base">
              <a:buNone/>
            </a:pPr>
            <a:endParaRPr lang="en-GB">
              <a:solidFill>
                <a:schemeClr val="tx2"/>
              </a:solidFill>
            </a:endParaRPr>
          </a:p>
          <a:p>
            <a:pPr marL="0" indent="0" fontAlgn="base">
              <a:buNone/>
            </a:pPr>
            <a:r>
              <a:rPr lang="en-GB" b="1">
                <a:solidFill>
                  <a:schemeClr val="tx2"/>
                </a:solidFill>
              </a:rPr>
              <a:t>Principals</a:t>
            </a:r>
            <a:r>
              <a:rPr lang="en-US">
                <a:solidFill>
                  <a:schemeClr val="tx2"/>
                </a:solidFill>
              </a:rPr>
              <a:t>​</a:t>
            </a:r>
          </a:p>
          <a:p>
            <a:pPr fontAlgn="base"/>
            <a:r>
              <a:rPr lang="en-GB">
                <a:solidFill>
                  <a:schemeClr val="tx2"/>
                </a:solidFill>
              </a:rPr>
              <a:t>Independence</a:t>
            </a:r>
            <a:r>
              <a:rPr lang="en-US">
                <a:solidFill>
                  <a:schemeClr val="tx2"/>
                </a:solidFill>
              </a:rPr>
              <a:t>​</a:t>
            </a:r>
          </a:p>
          <a:p>
            <a:pPr fontAlgn="base"/>
            <a:r>
              <a:rPr lang="en-GB">
                <a:solidFill>
                  <a:schemeClr val="tx2"/>
                </a:solidFill>
              </a:rPr>
              <a:t>Impartiality</a:t>
            </a:r>
            <a:r>
              <a:rPr lang="en-US">
                <a:solidFill>
                  <a:schemeClr val="tx2"/>
                </a:solidFill>
              </a:rPr>
              <a:t>​</a:t>
            </a:r>
          </a:p>
          <a:p>
            <a:pPr fontAlgn="base"/>
            <a:r>
              <a:rPr lang="en-GB">
                <a:solidFill>
                  <a:schemeClr val="tx2"/>
                </a:solidFill>
              </a:rPr>
              <a:t>Free</a:t>
            </a:r>
            <a:r>
              <a:rPr lang="en-US">
                <a:solidFill>
                  <a:schemeClr val="tx2"/>
                </a:solidFill>
              </a:rPr>
              <a:t>​</a:t>
            </a:r>
          </a:p>
          <a:p>
            <a:pPr fontAlgn="base"/>
            <a:r>
              <a:rPr lang="en-GB">
                <a:solidFill>
                  <a:schemeClr val="tx2"/>
                </a:solidFill>
              </a:rPr>
              <a:t>Confidentiality</a:t>
            </a:r>
            <a:r>
              <a:rPr lang="en-US">
                <a:solidFill>
                  <a:schemeClr val="tx2"/>
                </a:solidFill>
              </a:rPr>
              <a:t>​</a:t>
            </a:r>
          </a:p>
          <a:p>
            <a:pPr marL="0" indent="0" fontAlgn="base">
              <a:buNone/>
            </a:pPr>
            <a:endParaRPr lang="en-GB"/>
          </a:p>
          <a:p>
            <a:pPr marL="0" indent="0" fontAlgn="base">
              <a:buNone/>
            </a:pPr>
            <a:r>
              <a:rPr lang="en-GB" u="sng">
                <a:hlinkClick r:id="rId3"/>
              </a:rPr>
              <a:t>www.citizensadvice.org.uk</a:t>
            </a:r>
            <a:r>
              <a:rPr lang="en-GB"/>
              <a:t>​</a:t>
            </a:r>
          </a:p>
          <a:p>
            <a:pPr marL="0" indent="0" fontAlgn="base">
              <a:buNone/>
            </a:pPr>
            <a:r>
              <a:rPr lang="en-GB" u="sng">
                <a:hlinkClick r:id="rId4"/>
              </a:rPr>
              <a:t>https://cawandsworth.org/</a:t>
            </a:r>
            <a:endParaRPr lang="en-GB"/>
          </a:p>
          <a:p>
            <a:endParaRPr lang="en-GB"/>
          </a:p>
        </p:txBody>
      </p:sp>
    </p:spTree>
    <p:extLst>
      <p:ext uri="{BB962C8B-B14F-4D97-AF65-F5344CB8AC3E}">
        <p14:creationId xmlns:p14="http://schemas.microsoft.com/office/powerpoint/2010/main" val="378186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07A4B9-C37D-E54B-FDD7-454BD6764DBA}"/>
              </a:ext>
            </a:extLst>
          </p:cNvPr>
          <p:cNvSpPr>
            <a:spLocks noGrp="1"/>
          </p:cNvSpPr>
          <p:nvPr>
            <p:ph type="title"/>
          </p:nvPr>
        </p:nvSpPr>
        <p:spPr>
          <a:xfrm>
            <a:off x="595086" y="276999"/>
            <a:ext cx="8062685" cy="857250"/>
          </a:xfrm>
          <a:solidFill>
            <a:schemeClr val="bg2"/>
          </a:solidFill>
        </p:spPr>
        <p:txBody>
          <a:bodyPr>
            <a:noAutofit/>
          </a:bodyPr>
          <a:lstStyle/>
          <a:p>
            <a:r>
              <a:rPr lang="en-GB" sz="3000" b="1"/>
              <a:t>How to contact CAW</a:t>
            </a:r>
            <a:endParaRPr lang="en-GB" sz="3000" b="1">
              <a:ea typeface="Open Sans"/>
            </a:endParaRPr>
          </a:p>
        </p:txBody>
      </p:sp>
      <p:sp>
        <p:nvSpPr>
          <p:cNvPr id="3" name="TextBox 2">
            <a:extLst>
              <a:ext uri="{FF2B5EF4-FFF2-40B4-BE49-F238E27FC236}">
                <a16:creationId xmlns:a16="http://schemas.microsoft.com/office/drawing/2014/main" id="{9A11874F-1C3A-E594-B51E-F2EBDBB603A5}"/>
              </a:ext>
            </a:extLst>
          </p:cNvPr>
          <p:cNvSpPr txBox="1"/>
          <p:nvPr/>
        </p:nvSpPr>
        <p:spPr>
          <a:xfrm>
            <a:off x="3543300" y="2400300"/>
            <a:ext cx="205740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35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descr="Icon&#10;&#10;Description automatically generated">
            <a:extLst>
              <a:ext uri="{FF2B5EF4-FFF2-40B4-BE49-F238E27FC236}">
                <a16:creationId xmlns:a16="http://schemas.microsoft.com/office/drawing/2014/main" id="{345C2BC4-DFDE-F830-109E-E1BE349A1D3B}"/>
              </a:ext>
            </a:extLst>
          </p:cNvPr>
          <p:cNvPicPr>
            <a:picLocks noChangeAspect="1"/>
          </p:cNvPicPr>
          <p:nvPr/>
        </p:nvPicPr>
        <p:blipFill>
          <a:blip r:embed="rId3"/>
          <a:stretch>
            <a:fillRect/>
          </a:stretch>
        </p:blipFill>
        <p:spPr>
          <a:xfrm>
            <a:off x="1671638" y="1138652"/>
            <a:ext cx="847725" cy="828675"/>
          </a:xfrm>
          <a:prstGeom prst="rect">
            <a:avLst/>
          </a:prstGeom>
        </p:spPr>
      </p:pic>
      <p:sp>
        <p:nvSpPr>
          <p:cNvPr id="4" name="TextBox 3">
            <a:extLst>
              <a:ext uri="{FF2B5EF4-FFF2-40B4-BE49-F238E27FC236}">
                <a16:creationId xmlns:a16="http://schemas.microsoft.com/office/drawing/2014/main" id="{110F10DB-4AE4-FCAE-0DA9-4183489E7B91}"/>
              </a:ext>
            </a:extLst>
          </p:cNvPr>
          <p:cNvSpPr txBox="1"/>
          <p:nvPr/>
        </p:nvSpPr>
        <p:spPr>
          <a:xfrm>
            <a:off x="2831264" y="1286306"/>
            <a:ext cx="4334144" cy="53091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0" i="0" u="none" strike="noStrike" kern="0" cap="none" spc="0" normalizeH="0" baseline="0" noProof="0" dirty="0">
                <a:ln>
                  <a:noFill/>
                </a:ln>
                <a:solidFill>
                  <a:srgbClr val="004B88"/>
                </a:solidFill>
                <a:effectLst/>
                <a:uLnTx/>
                <a:uFillTx/>
                <a:latin typeface="Open Sans"/>
                <a:ea typeface="Open Sans"/>
                <a:cs typeface="Segoe UI"/>
                <a:sym typeface="Arial"/>
              </a:rPr>
              <a:t>Call </a:t>
            </a:r>
            <a:r>
              <a:rPr kumimoji="0" lang="en-US" sz="1500" b="0" i="0" u="none" strike="noStrike" kern="0" cap="none" spc="0" normalizeH="0" baseline="0" noProof="0" dirty="0" err="1">
                <a:ln>
                  <a:noFill/>
                </a:ln>
                <a:solidFill>
                  <a:srgbClr val="004B88"/>
                </a:solidFill>
                <a:effectLst/>
                <a:uLnTx/>
                <a:uFillTx/>
                <a:latin typeface="Open Sans"/>
                <a:ea typeface="Open Sans"/>
                <a:cs typeface="Segoe UI"/>
                <a:sym typeface="Arial"/>
              </a:rPr>
              <a:t>AdviceLi</a:t>
            </a:r>
            <a:r>
              <a:rPr kumimoji="0" lang="en-US" sz="1500" b="0" i="0" u="none" strike="noStrike" kern="0" cap="none" spc="0" normalizeH="0" baseline="0" noProof="0" dirty="0">
                <a:ln>
                  <a:noFill/>
                </a:ln>
                <a:solidFill>
                  <a:srgbClr val="004B88"/>
                </a:solidFill>
                <a:effectLst/>
                <a:uLnTx/>
                <a:uFillTx/>
                <a:latin typeface="Open Sans"/>
                <a:ea typeface="Open Sans"/>
                <a:cs typeface="Segoe UI"/>
                <a:sym typeface="Arial"/>
              </a:rPr>
              <a:t>​ne free number 0808 278 7833​</a:t>
            </a:r>
            <a:endParaRPr kumimoji="0" lang="en-US" sz="1350" b="0" i="0" u="none" strike="noStrike" kern="0" cap="none" spc="0" normalizeH="0" baseline="0" noProof="0" dirty="0">
              <a:ln>
                <a:noFill/>
              </a:ln>
              <a:solidFill>
                <a:srgbClr val="000000"/>
              </a:solidFill>
              <a:effectLst/>
              <a:uLnTx/>
              <a:uFillTx/>
              <a:latin typeface="Arial"/>
              <a:cs typeface="Calibri"/>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0" i="0" u="none" strike="noStrike" kern="0" cap="none" spc="0" normalizeH="0" baseline="0" noProof="0" dirty="0">
                <a:ln>
                  <a:noFill/>
                </a:ln>
                <a:solidFill>
                  <a:srgbClr val="004B88"/>
                </a:solidFill>
                <a:effectLst/>
                <a:uLnTx/>
                <a:uFillTx/>
                <a:latin typeface="Open Sans"/>
                <a:ea typeface="Open Sans"/>
                <a:cs typeface="Segoe UI"/>
                <a:sym typeface="Arial"/>
              </a:rPr>
              <a:t>Mon-Fri 10am-4pm​</a:t>
            </a:r>
          </a:p>
        </p:txBody>
      </p:sp>
      <p:pic>
        <p:nvPicPr>
          <p:cNvPr id="6" name="Picture 5" descr="Icon&#10;&#10;Description automatically generated">
            <a:extLst>
              <a:ext uri="{FF2B5EF4-FFF2-40B4-BE49-F238E27FC236}">
                <a16:creationId xmlns:a16="http://schemas.microsoft.com/office/drawing/2014/main" id="{E9F6C425-BAD8-240F-7739-EBF17F0A1210}"/>
              </a:ext>
            </a:extLst>
          </p:cNvPr>
          <p:cNvPicPr>
            <a:picLocks noChangeAspect="1"/>
          </p:cNvPicPr>
          <p:nvPr/>
        </p:nvPicPr>
        <p:blipFill>
          <a:blip r:embed="rId4"/>
          <a:stretch>
            <a:fillRect/>
          </a:stretch>
        </p:blipFill>
        <p:spPr>
          <a:xfrm>
            <a:off x="1738313" y="2257633"/>
            <a:ext cx="714375" cy="561975"/>
          </a:xfrm>
          <a:prstGeom prst="rect">
            <a:avLst/>
          </a:prstGeom>
        </p:spPr>
      </p:pic>
      <p:sp>
        <p:nvSpPr>
          <p:cNvPr id="7" name="TextBox 5">
            <a:extLst>
              <a:ext uri="{FF2B5EF4-FFF2-40B4-BE49-F238E27FC236}">
                <a16:creationId xmlns:a16="http://schemas.microsoft.com/office/drawing/2014/main" id="{611ACF3A-620F-9D1B-8F27-C61238E1B7DB}"/>
              </a:ext>
            </a:extLst>
          </p:cNvPr>
          <p:cNvSpPr txBox="1"/>
          <p:nvPr/>
        </p:nvSpPr>
        <p:spPr>
          <a:xfrm>
            <a:off x="2806649" y="2273309"/>
            <a:ext cx="3640014" cy="53091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0" i="0" u="none" strike="noStrike" kern="0" cap="none" spc="0" normalizeH="0" baseline="0" noProof="0" dirty="0">
                <a:ln>
                  <a:noFill/>
                </a:ln>
                <a:solidFill>
                  <a:srgbClr val="004B88"/>
                </a:solidFill>
                <a:effectLst/>
                <a:uLnTx/>
                <a:uFillTx/>
                <a:latin typeface="Open Sans"/>
                <a:ea typeface="Open Sans"/>
                <a:cs typeface="Segoe UI"/>
                <a:sym typeface="Arial"/>
              </a:rPr>
              <a:t>Fill in online enquiry form</a:t>
            </a:r>
            <a:br>
              <a:rPr kumimoji="0" lang="en-US" sz="1500" b="0" i="0" u="none" strike="noStrike" kern="0" cap="none" spc="0" normalizeH="0" baseline="0" noProof="0" dirty="0">
                <a:ln>
                  <a:noFill/>
                </a:ln>
                <a:solidFill>
                  <a:srgbClr val="004B88"/>
                </a:solidFill>
                <a:effectLst/>
                <a:uLnTx/>
                <a:uFillTx/>
                <a:latin typeface="Open Sans"/>
                <a:ea typeface="Open Sans"/>
                <a:cs typeface="Segoe UI"/>
                <a:sym typeface="Arial"/>
              </a:rPr>
            </a:br>
            <a:r>
              <a:rPr kumimoji="0" lang="en-US" sz="1500" b="0" i="0" u="none" strike="noStrike" kern="0" cap="none" spc="0" normalizeH="0" baseline="0" noProof="0" dirty="0">
                <a:ln>
                  <a:noFill/>
                </a:ln>
                <a:solidFill>
                  <a:srgbClr val="000000"/>
                </a:solidFill>
                <a:effectLst/>
                <a:uLnTx/>
                <a:uFillTx/>
                <a:latin typeface="Arial"/>
                <a:ea typeface="+mn-lt"/>
                <a:cs typeface="Calibri"/>
                <a:sym typeface="Arial"/>
                <a:hlinkClick r:id="rId5"/>
              </a:rPr>
              <a:t>https://cawandsworth.org/contact-us/</a:t>
            </a:r>
            <a:endParaRPr kumimoji="0" lang="en-US" sz="1350" b="0" i="0" u="none" strike="noStrike" kern="0" cap="none" spc="0" normalizeH="0" baseline="0" noProof="0" dirty="0">
              <a:ln>
                <a:noFill/>
              </a:ln>
              <a:solidFill>
                <a:srgbClr val="000000"/>
              </a:solidFill>
              <a:effectLst/>
              <a:uLnTx/>
              <a:uFillTx/>
              <a:latin typeface="Arial"/>
              <a:cs typeface="Arial"/>
              <a:sym typeface="Arial"/>
            </a:endParaRPr>
          </a:p>
        </p:txBody>
      </p:sp>
      <p:pic>
        <p:nvPicPr>
          <p:cNvPr id="8" name="Picture 7" descr="Icon&#10;&#10;Description automatically generated">
            <a:extLst>
              <a:ext uri="{FF2B5EF4-FFF2-40B4-BE49-F238E27FC236}">
                <a16:creationId xmlns:a16="http://schemas.microsoft.com/office/drawing/2014/main" id="{3701719B-E63E-C896-5B50-EC9071185045}"/>
              </a:ext>
            </a:extLst>
          </p:cNvPr>
          <p:cNvPicPr>
            <a:picLocks noChangeAspect="1"/>
          </p:cNvPicPr>
          <p:nvPr/>
        </p:nvPicPr>
        <p:blipFill>
          <a:blip r:embed="rId6"/>
          <a:stretch>
            <a:fillRect/>
          </a:stretch>
        </p:blipFill>
        <p:spPr>
          <a:xfrm>
            <a:off x="1766888" y="3097075"/>
            <a:ext cx="657225" cy="771525"/>
          </a:xfrm>
          <a:prstGeom prst="rect">
            <a:avLst/>
          </a:prstGeom>
        </p:spPr>
      </p:pic>
      <p:sp>
        <p:nvSpPr>
          <p:cNvPr id="10" name="TextBox 10">
            <a:extLst>
              <a:ext uri="{FF2B5EF4-FFF2-40B4-BE49-F238E27FC236}">
                <a16:creationId xmlns:a16="http://schemas.microsoft.com/office/drawing/2014/main" id="{7AF17632-414C-D94A-1215-5BD42F8A9A11}"/>
              </a:ext>
            </a:extLst>
          </p:cNvPr>
          <p:cNvSpPr txBox="1"/>
          <p:nvPr/>
        </p:nvSpPr>
        <p:spPr>
          <a:xfrm>
            <a:off x="2807374" y="3219016"/>
            <a:ext cx="3903608" cy="53091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0" i="0" u="none" strike="noStrike" kern="0" cap="none" spc="0" normalizeH="0" baseline="0" noProof="0" dirty="0">
                <a:ln>
                  <a:noFill/>
                </a:ln>
                <a:solidFill>
                  <a:srgbClr val="004B88"/>
                </a:solidFill>
                <a:effectLst/>
                <a:uLnTx/>
                <a:uFillTx/>
                <a:latin typeface="Open Sans"/>
                <a:ea typeface="Open Sans"/>
                <a:cs typeface="Calibri"/>
                <a:sym typeface="Arial"/>
              </a:rPr>
              <a:t>Visit Battersea or Roehampton office.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0" i="0" u="none" strike="noStrike" kern="0" cap="none" spc="0" normalizeH="0" baseline="0" noProof="0" dirty="0">
                <a:ln>
                  <a:noFill/>
                </a:ln>
                <a:solidFill>
                  <a:srgbClr val="004B88"/>
                </a:solidFill>
                <a:effectLst/>
                <a:uLnTx/>
                <a:uFillTx/>
                <a:latin typeface="Open Sans"/>
                <a:ea typeface="Open Sans"/>
                <a:cs typeface="Calibri"/>
                <a:sym typeface="Arial"/>
              </a:rPr>
              <a:t>Only if not possible to call/use the form</a:t>
            </a:r>
          </a:p>
        </p:txBody>
      </p:sp>
      <p:pic>
        <p:nvPicPr>
          <p:cNvPr id="11" name="Picture 10" descr="Icon&#10;&#10;Description automatically generated">
            <a:extLst>
              <a:ext uri="{FF2B5EF4-FFF2-40B4-BE49-F238E27FC236}">
                <a16:creationId xmlns:a16="http://schemas.microsoft.com/office/drawing/2014/main" id="{FD2BC122-F790-73B4-C80F-14F7E12608AE}"/>
              </a:ext>
            </a:extLst>
          </p:cNvPr>
          <p:cNvPicPr>
            <a:picLocks noChangeAspect="1"/>
          </p:cNvPicPr>
          <p:nvPr/>
        </p:nvPicPr>
        <p:blipFill>
          <a:blip r:embed="rId7"/>
          <a:stretch>
            <a:fillRect/>
          </a:stretch>
        </p:blipFill>
        <p:spPr>
          <a:xfrm>
            <a:off x="1731273" y="4187273"/>
            <a:ext cx="695325" cy="628650"/>
          </a:xfrm>
          <a:prstGeom prst="rect">
            <a:avLst/>
          </a:prstGeom>
        </p:spPr>
      </p:pic>
      <p:sp>
        <p:nvSpPr>
          <p:cNvPr id="12" name="TextBox 11">
            <a:extLst>
              <a:ext uri="{FF2B5EF4-FFF2-40B4-BE49-F238E27FC236}">
                <a16:creationId xmlns:a16="http://schemas.microsoft.com/office/drawing/2014/main" id="{4EC78EC3-0C21-C23C-3FE8-234505ED9D63}"/>
              </a:ext>
            </a:extLst>
          </p:cNvPr>
          <p:cNvSpPr txBox="1"/>
          <p:nvPr/>
        </p:nvSpPr>
        <p:spPr>
          <a:xfrm>
            <a:off x="2805794" y="4117714"/>
            <a:ext cx="4188377" cy="761747"/>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0" i="0" u="none" strike="noStrike" kern="0" cap="none" spc="0" normalizeH="0" baseline="0" noProof="0" dirty="0">
                <a:ln>
                  <a:noFill/>
                </a:ln>
                <a:solidFill>
                  <a:srgbClr val="004B88"/>
                </a:solidFill>
                <a:effectLst/>
                <a:uLnTx/>
                <a:uFillTx/>
                <a:latin typeface="Open Sans"/>
                <a:ea typeface="Open Sans"/>
                <a:cs typeface="Segoe UI"/>
                <a:sym typeface="Arial"/>
              </a:rPr>
              <a:t> Via one of our projects   (Crisis) </a:t>
            </a:r>
            <a:br>
              <a:rPr kumimoji="0" lang="en-US" sz="1500" b="0" i="0" u="none" strike="noStrike" kern="0" cap="none" spc="0" normalizeH="0" baseline="0" noProof="0" dirty="0">
                <a:ln>
                  <a:noFill/>
                </a:ln>
                <a:solidFill>
                  <a:srgbClr val="000000"/>
                </a:solidFill>
                <a:effectLst/>
                <a:uLnTx/>
                <a:uFillTx/>
                <a:latin typeface="Open Sans"/>
                <a:ea typeface="Open Sans"/>
                <a:cs typeface="Segoe UI"/>
                <a:sym typeface="Arial"/>
              </a:rPr>
            </a:br>
            <a:r>
              <a:rPr kumimoji="0" lang="en-US" sz="1500" b="0" i="0" u="none" strike="noStrike" kern="0" cap="none" spc="0" normalizeH="0" baseline="0" noProof="0" dirty="0">
                <a:ln>
                  <a:noFill/>
                </a:ln>
                <a:solidFill>
                  <a:srgbClr val="000000"/>
                </a:solidFill>
                <a:effectLst/>
                <a:uLnTx/>
                <a:uFillTx/>
                <a:latin typeface="Arial"/>
                <a:ea typeface="Open Sans"/>
                <a:cs typeface="Arial"/>
                <a:sym typeface="Arial"/>
                <a:hlinkClick r:id="rId8"/>
              </a:rPr>
              <a:t>https://cawandsworth.org/crisis-project-referral-form/</a:t>
            </a:r>
            <a:r>
              <a:rPr kumimoji="0" lang="en-US" sz="1500" b="0" i="0" u="none" strike="noStrike" kern="0" cap="none" spc="0" normalizeH="0" baseline="0" noProof="0" dirty="0">
                <a:ln>
                  <a:noFill/>
                </a:ln>
                <a:solidFill>
                  <a:srgbClr val="000000"/>
                </a:solidFill>
                <a:effectLst/>
                <a:uLnTx/>
                <a:uFillTx/>
                <a:latin typeface="Arial"/>
                <a:ea typeface="Open Sans"/>
                <a:cs typeface="Arial"/>
                <a:sym typeface="Arial"/>
              </a:rPr>
              <a:t> </a:t>
            </a:r>
            <a:endParaRPr kumimoji="0" lang="en-US" sz="1500" b="0" i="0" u="none" strike="noStrike" kern="0" cap="none" spc="0" normalizeH="0" baseline="0" noProof="0" dirty="0">
              <a:ln>
                <a:noFill/>
              </a:ln>
              <a:solidFill>
                <a:srgbClr val="004B88"/>
              </a:solidFill>
              <a:effectLst/>
              <a:uLnTx/>
              <a:uFillTx/>
              <a:latin typeface="Open Sans"/>
              <a:ea typeface="Open Sans"/>
              <a:cs typeface="Segoe UI"/>
              <a:sym typeface="Arial"/>
            </a:endParaRPr>
          </a:p>
        </p:txBody>
      </p:sp>
    </p:spTree>
    <p:extLst>
      <p:ext uri="{BB962C8B-B14F-4D97-AF65-F5344CB8AC3E}">
        <p14:creationId xmlns:p14="http://schemas.microsoft.com/office/powerpoint/2010/main" val="4014413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BB69"/>
        </a:solidFill>
        <a:effectLst/>
      </p:bgPr>
    </p:bg>
    <p:spTree>
      <p:nvGrpSpPr>
        <p:cNvPr id="1" name="">
          <a:extLst>
            <a:ext uri="{FF2B5EF4-FFF2-40B4-BE49-F238E27FC236}">
              <a16:creationId xmlns:a16="http://schemas.microsoft.com/office/drawing/2014/main" id="{E1574000-7198-77D9-318D-B77582EE9D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03F7A0-4EC0-AB1C-9910-B059BF93B0D8}"/>
              </a:ext>
            </a:extLst>
          </p:cNvPr>
          <p:cNvSpPr>
            <a:spLocks noGrp="1"/>
          </p:cNvSpPr>
          <p:nvPr>
            <p:ph type="title"/>
          </p:nvPr>
        </p:nvSpPr>
        <p:spPr>
          <a:xfrm>
            <a:off x="641154" y="241989"/>
            <a:ext cx="6305607" cy="2380964"/>
          </a:xfrm>
        </p:spPr>
        <p:txBody>
          <a:bodyPr>
            <a:noAutofit/>
          </a:bodyPr>
          <a:lstStyle/>
          <a:p>
            <a:pPr algn="l"/>
            <a:r>
              <a:rPr lang="en-GB" sz="4000" b="1">
                <a:solidFill>
                  <a:schemeClr val="tx2">
                    <a:lumMod val="76000"/>
                  </a:schemeClr>
                </a:solidFill>
              </a:rPr>
              <a:t>Universal Credit: Common Issues and Solutions</a:t>
            </a:r>
            <a:endParaRPr lang="en-GB" sz="4000" b="1">
              <a:solidFill>
                <a:schemeClr val="tx2">
                  <a:lumMod val="76000"/>
                </a:schemeClr>
              </a:solidFill>
              <a:ea typeface="Calibri"/>
              <a:cs typeface="Calibri"/>
            </a:endParaRPr>
          </a:p>
        </p:txBody>
      </p:sp>
      <p:pic>
        <p:nvPicPr>
          <p:cNvPr id="4" name="Picture 3">
            <a:extLst>
              <a:ext uri="{FF2B5EF4-FFF2-40B4-BE49-F238E27FC236}">
                <a16:creationId xmlns:a16="http://schemas.microsoft.com/office/drawing/2014/main" id="{41721341-0267-FF6A-02CC-7C9F51E9C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3073" y="4137283"/>
            <a:ext cx="2008412" cy="730542"/>
          </a:xfrm>
          <a:prstGeom prst="rect">
            <a:avLst/>
          </a:prstGeom>
        </p:spPr>
      </p:pic>
    </p:spTree>
    <p:extLst>
      <p:ext uri="{BB962C8B-B14F-4D97-AF65-F5344CB8AC3E}">
        <p14:creationId xmlns:p14="http://schemas.microsoft.com/office/powerpoint/2010/main" val="724773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6" name="Content Placeholder 5"/>
          <p:cNvSpPr>
            <a:spLocks noGrp="1"/>
          </p:cNvSpPr>
          <p:nvPr>
            <p:ph idx="1"/>
          </p:nvPr>
        </p:nvSpPr>
        <p:spPr>
          <a:xfrm>
            <a:off x="428701" y="2791059"/>
            <a:ext cx="8282604" cy="2151324"/>
          </a:xfrm>
          <a:ln>
            <a:noFill/>
          </a:ln>
        </p:spPr>
        <p:txBody>
          <a:bodyPr vert="horz" lIns="91440" tIns="45720" rIns="91440" bIns="45720" rtlCol="0" anchor="t">
            <a:noAutofit/>
          </a:bodyPr>
          <a:lstStyle/>
          <a:p>
            <a:pPr marL="0" indent="0">
              <a:spcBef>
                <a:spcPts val="1400"/>
              </a:spcBef>
              <a:buNone/>
            </a:pPr>
            <a:r>
              <a:rPr lang="en-GB" sz="1600">
                <a:solidFill>
                  <a:schemeClr val="tx2">
                    <a:lumMod val="75000"/>
                  </a:schemeClr>
                </a:solidFill>
                <a:latin typeface="Open Sans"/>
                <a:ea typeface="Open Sans"/>
                <a:cs typeface="Open Sans"/>
              </a:rPr>
              <a:t>Always report as soon as possible</a:t>
            </a:r>
            <a:endParaRPr lang="en-GB" sz="160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1400"/>
              </a:spcBef>
              <a:buNone/>
            </a:pPr>
            <a:r>
              <a:rPr lang="en-GB" sz="1600">
                <a:solidFill>
                  <a:srgbClr val="17375E"/>
                </a:solidFill>
                <a:latin typeface="Open Sans"/>
                <a:ea typeface="Open Sans"/>
                <a:cs typeface="Open Sans"/>
              </a:rPr>
              <a:t>Takes effect from the first day of the monthly assessment period in which the change occurred, or is expected to occur</a:t>
            </a:r>
            <a:endParaRPr lang="en-GB" sz="1600">
              <a:ea typeface="Calibri"/>
              <a:cs typeface="Calibri"/>
            </a:endParaRPr>
          </a:p>
          <a:p>
            <a:pPr marL="285750" indent="-285750">
              <a:spcBef>
                <a:spcPts val="1400"/>
              </a:spcBef>
              <a:buFont typeface="Wingdings" panose="020B0604020202020204" pitchFamily="34" charset="0"/>
              <a:buChar char="v"/>
            </a:pPr>
            <a:r>
              <a:rPr lang="en-GB" sz="1600" dirty="0">
                <a:solidFill>
                  <a:schemeClr val="tx2">
                    <a:lumMod val="75000"/>
                  </a:schemeClr>
                </a:solidFill>
                <a:latin typeface="Open Sans"/>
                <a:ea typeface="Open Sans"/>
                <a:cs typeface="Open Sans"/>
              </a:rPr>
              <a:t>If someone has reported a change late and UC do </a:t>
            </a:r>
            <a:r>
              <a:rPr lang="en-GB" sz="1600">
                <a:solidFill>
                  <a:schemeClr val="tx2">
                    <a:lumMod val="75000"/>
                  </a:schemeClr>
                </a:solidFill>
                <a:latin typeface="Open Sans"/>
                <a:ea typeface="Open Sans"/>
                <a:cs typeface="Open Sans"/>
              </a:rPr>
              <a:t>not backdate it, seek advice</a:t>
            </a:r>
            <a:endParaRPr lang="en-GB" sz="160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Bef>
                <a:spcPts val="1400"/>
              </a:spcBef>
              <a:buFont typeface="Wingdings" panose="020B0604020202020204" pitchFamily="34" charset="0"/>
              <a:buChar char="v"/>
            </a:pPr>
            <a:r>
              <a:rPr lang="en-GB" sz="1600" dirty="0">
                <a:solidFill>
                  <a:schemeClr val="tx2">
                    <a:lumMod val="75000"/>
                  </a:schemeClr>
                </a:solidFill>
                <a:latin typeface="Open Sans"/>
                <a:ea typeface="Open Sans"/>
                <a:cs typeface="Open Sans"/>
              </a:rPr>
              <a:t>If someone </a:t>
            </a:r>
            <a:r>
              <a:rPr lang="en-GB" sz="1600">
                <a:solidFill>
                  <a:schemeClr val="tx2">
                    <a:lumMod val="75000"/>
                  </a:schemeClr>
                </a:solidFill>
                <a:latin typeface="Open Sans"/>
                <a:ea typeface="Open Sans"/>
                <a:cs typeface="Open Sans"/>
              </a:rPr>
              <a:t>reports a change late that means they are entitled to less money/UC find out, this generates an overpayment &gt;  seek </a:t>
            </a:r>
            <a:r>
              <a:rPr lang="en-GB" sz="1600" dirty="0">
                <a:solidFill>
                  <a:schemeClr val="tx2">
                    <a:lumMod val="75000"/>
                  </a:schemeClr>
                </a:solidFill>
                <a:latin typeface="Open Sans"/>
                <a:ea typeface="Open Sans"/>
                <a:cs typeface="Open Sans"/>
              </a:rPr>
              <a:t>advice</a:t>
            </a:r>
            <a:endParaRPr lang="en-GB" sz="16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1400"/>
              </a:spcBef>
              <a:buNone/>
            </a:pPr>
            <a:endParaRPr lang="en-GB" sz="14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1400"/>
              </a:spcBef>
              <a:buNone/>
            </a:pPr>
            <a:endParaRPr lang="en-GB" sz="14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1400"/>
              </a:spcBef>
              <a:buNone/>
            </a:pPr>
            <a:endParaRPr lang="en-GB" sz="14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978634" y="369961"/>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000" b="1">
                <a:solidFill>
                  <a:schemeClr val="tx2"/>
                </a:solidFill>
                <a:latin typeface="Open Sans"/>
                <a:ea typeface="Open Sans"/>
                <a:cs typeface="Open Sans"/>
              </a:rPr>
              <a:t>Change of Circumstances</a:t>
            </a:r>
            <a:endParaRPr lang="en-GB" sz="3000" b="1" dirty="0">
              <a:solidFill>
                <a:schemeClr val="tx2"/>
              </a:solidFill>
              <a:latin typeface="Open Sans" pitchFamily="2" charset="0"/>
              <a:ea typeface="Open Sans" pitchFamily="2" charset="0"/>
              <a:cs typeface="Open Sans" pitchFamily="2" charset="0"/>
            </a:endParaRPr>
          </a:p>
        </p:txBody>
      </p:sp>
      <p:pic>
        <p:nvPicPr>
          <p:cNvPr id="21" name="Picture 20">
            <a:extLst>
              <a:ext uri="{FF2B5EF4-FFF2-40B4-BE49-F238E27FC236}">
                <a16:creationId xmlns:a16="http://schemas.microsoft.com/office/drawing/2014/main" id="{24B52513-E6FD-D5C1-60B9-3BCB35F79049}"/>
              </a:ext>
            </a:extLst>
          </p:cNvPr>
          <p:cNvPicPr>
            <a:picLocks noChangeAspect="1"/>
          </p:cNvPicPr>
          <p:nvPr/>
        </p:nvPicPr>
        <p:blipFill>
          <a:blip r:embed="rId3"/>
          <a:stretch>
            <a:fillRect/>
          </a:stretch>
        </p:blipFill>
        <p:spPr>
          <a:xfrm>
            <a:off x="43132" y="1201377"/>
            <a:ext cx="9144000" cy="1511483"/>
          </a:xfrm>
          <a:prstGeom prst="rect">
            <a:avLst/>
          </a:prstGeom>
        </p:spPr>
      </p:pic>
    </p:spTree>
    <p:extLst>
      <p:ext uri="{BB962C8B-B14F-4D97-AF65-F5344CB8AC3E}">
        <p14:creationId xmlns:p14="http://schemas.microsoft.com/office/powerpoint/2010/main" val="331059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1_Cover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nd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ontent pages">
  <a:themeElements>
    <a:clrScheme name="Citizens Advice colour palette">
      <a:dk1>
        <a:srgbClr val="004B88"/>
      </a:dk1>
      <a:lt1>
        <a:srgbClr val="FFFFFF"/>
      </a:lt1>
      <a:dk2>
        <a:srgbClr val="004B88"/>
      </a:dk2>
      <a:lt2>
        <a:srgbClr val="FCBB69"/>
      </a:lt2>
      <a:accent1>
        <a:srgbClr val="57486B"/>
      </a:accent1>
      <a:accent2>
        <a:srgbClr val="A6D6AE"/>
      </a:accent2>
      <a:accent3>
        <a:srgbClr val="006278"/>
      </a:accent3>
      <a:accent4>
        <a:srgbClr val="FCCEBA"/>
      </a:accent4>
      <a:accent5>
        <a:srgbClr val="005742"/>
      </a:accent5>
      <a:accent6>
        <a:srgbClr val="C2BDDE"/>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ontent pages">
  <a:themeElements>
    <a:clrScheme name="Citizens Advice colour palette">
      <a:dk1>
        <a:srgbClr val="004B88"/>
      </a:dk1>
      <a:lt1>
        <a:srgbClr val="FFFFFF"/>
      </a:lt1>
      <a:dk2>
        <a:srgbClr val="004B88"/>
      </a:dk2>
      <a:lt2>
        <a:srgbClr val="FCBB69"/>
      </a:lt2>
      <a:accent1>
        <a:srgbClr val="57486B"/>
      </a:accent1>
      <a:accent2>
        <a:srgbClr val="A6D6AE"/>
      </a:accent2>
      <a:accent3>
        <a:srgbClr val="006278"/>
      </a:accent3>
      <a:accent4>
        <a:srgbClr val="FCCEBA"/>
      </a:accent4>
      <a:accent5>
        <a:srgbClr val="005742"/>
      </a:accent5>
      <a:accent6>
        <a:srgbClr val="C2BDDE"/>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ustom Design">
  <a:themeElements>
    <a:clrScheme name="Citizens Advice colour palette">
      <a:dk1>
        <a:srgbClr val="004B88"/>
      </a:dk1>
      <a:lt1>
        <a:srgbClr val="FFFFFF"/>
      </a:lt1>
      <a:dk2>
        <a:srgbClr val="004B88"/>
      </a:dk2>
      <a:lt2>
        <a:srgbClr val="FCBB69"/>
      </a:lt2>
      <a:accent1>
        <a:srgbClr val="57486B"/>
      </a:accent1>
      <a:accent2>
        <a:srgbClr val="A6D6AE"/>
      </a:accent2>
      <a:accent3>
        <a:srgbClr val="006278"/>
      </a:accent3>
      <a:accent4>
        <a:srgbClr val="FCCEBA"/>
      </a:accent4>
      <a:accent5>
        <a:srgbClr val="005742"/>
      </a:accent5>
      <a:accent6>
        <a:srgbClr val="C2BDDE"/>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a3217b7-54d1-4729-9f29-79051f971f85" xsi:nil="true"/>
    <lcf76f155ced4ddcb4097134ff3c332f xmlns="1262ff01-654c-440a-8fc0-a92151655632">
      <Terms xmlns="http://schemas.microsoft.com/office/infopath/2007/PartnerControls"/>
    </lcf76f155ced4ddcb4097134ff3c332f>
    <_Flow_SignoffStatus xmlns="1262ff01-654c-440a-8fc0-a92151655632" xsi:nil="true"/>
    <Dateandtime xmlns="1262ff01-654c-440a-8fc0-a92151655632" xsi:nil="true"/>
    <SharedWithUsers xmlns="fa3217b7-54d1-4729-9f29-79051f971f85">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7931CBFD98774193548D16A7B50955" ma:contentTypeVersion="20" ma:contentTypeDescription="Create a new document." ma:contentTypeScope="" ma:versionID="dbd953cb27cefc63938be109f4bb089c">
  <xsd:schema xmlns:xsd="http://www.w3.org/2001/XMLSchema" xmlns:xs="http://www.w3.org/2001/XMLSchema" xmlns:p="http://schemas.microsoft.com/office/2006/metadata/properties" xmlns:ns2="1262ff01-654c-440a-8fc0-a92151655632" xmlns:ns3="fa3217b7-54d1-4729-9f29-79051f971f85" targetNamespace="http://schemas.microsoft.com/office/2006/metadata/properties" ma:root="true" ma:fieldsID="34bc113acbc91bbfc0be0a872e9ea526" ns2:_="" ns3:_="">
    <xsd:import namespace="1262ff01-654c-440a-8fc0-a92151655632"/>
    <xsd:import namespace="fa3217b7-54d1-4729-9f29-79051f971f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SearchProperties" minOccurs="0"/>
                <xsd:element ref="ns2:MediaServiceObjectDetectorVersions" minOccurs="0"/>
                <xsd:element ref="ns2:Dateand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62ff01-654c-440a-8fc0-a921516556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_Flow_SignoffStatus" ma:index="20" nillable="true" ma:displayName="Sign-off status" ma:internalName="Sign_x002d_off_x0020_status">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3cccb91-e698-4839-84d0-dd710aa632fe"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Dateandtime" ma:index="26" nillable="true" ma:displayName="Date and time" ma:format="DateOnly" ma:internalName="Dateand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a3217b7-54d1-4729-9f29-79051f971f8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e92697b-0fbf-46e9-9337-ece848855a29}" ma:internalName="TaxCatchAll" ma:showField="CatchAllData" ma:web="fa3217b7-54d1-4729-9f29-79051f971f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D312E4-0860-444B-9EFB-0FF83B9C0E02}">
  <ds:schemaRefs>
    <ds:schemaRef ds:uri="http://schemas.microsoft.com/office/infopath/2007/PartnerControls"/>
    <ds:schemaRef ds:uri="http://schemas.microsoft.com/office/2006/metadata/properties"/>
    <ds:schemaRef ds:uri="http://www.w3.org/XML/1998/namespace"/>
    <ds:schemaRef ds:uri="http://purl.org/dc/elements/1.1/"/>
    <ds:schemaRef ds:uri="http://purl.org/dc/terms/"/>
    <ds:schemaRef ds:uri="1262ff01-654c-440a-8fc0-a92151655632"/>
    <ds:schemaRef ds:uri="http://purl.org/dc/dcmitype/"/>
    <ds:schemaRef ds:uri="http://schemas.microsoft.com/office/2006/documentManagement/types"/>
    <ds:schemaRef ds:uri="http://schemas.openxmlformats.org/package/2006/metadata/core-properties"/>
    <ds:schemaRef ds:uri="fa3217b7-54d1-4729-9f29-79051f971f85"/>
  </ds:schemaRefs>
</ds:datastoreItem>
</file>

<file path=customXml/itemProps2.xml><?xml version="1.0" encoding="utf-8"?>
<ds:datastoreItem xmlns:ds="http://schemas.openxmlformats.org/officeDocument/2006/customXml" ds:itemID="{2EF8CDA4-4FBC-494A-A8EA-111B770039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62ff01-654c-440a-8fc0-a92151655632"/>
    <ds:schemaRef ds:uri="fa3217b7-54d1-4729-9f29-79051f971f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749D05-D38E-4305-8339-BC10E54EEC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1254</TotalTime>
  <Words>299</Words>
  <Application>Microsoft Office PowerPoint</Application>
  <PresentationFormat>On-screen Show (16:9)</PresentationFormat>
  <Paragraphs>171</Paragraphs>
  <Slides>30</Slides>
  <Notes>28</Notes>
  <HiddenSlides>0</HiddenSlides>
  <MMClips>0</MMClips>
  <ScaleCrop>false</ScaleCrop>
  <HeadingPairs>
    <vt:vector size="4" baseType="variant">
      <vt:variant>
        <vt:lpstr>Theme</vt:lpstr>
      </vt:variant>
      <vt:variant>
        <vt:i4>8</vt:i4>
      </vt:variant>
      <vt:variant>
        <vt:lpstr>Slide Titles</vt:lpstr>
      </vt:variant>
      <vt:variant>
        <vt:i4>30</vt:i4>
      </vt:variant>
    </vt:vector>
  </HeadingPairs>
  <TitlesOfParts>
    <vt:vector size="38" baseType="lpstr">
      <vt:lpstr>1_Cover slides</vt:lpstr>
      <vt:lpstr>Content slides</vt:lpstr>
      <vt:lpstr>1_End slides</vt:lpstr>
      <vt:lpstr>Office Theme</vt:lpstr>
      <vt:lpstr>1_Content pages</vt:lpstr>
      <vt:lpstr>1_Content pages</vt:lpstr>
      <vt:lpstr>Office Theme</vt:lpstr>
      <vt:lpstr>Custom Design</vt:lpstr>
      <vt:lpstr>Universal Credit and Advocacy    18th March 2026</vt:lpstr>
      <vt:lpstr>PowerPoint Presentation</vt:lpstr>
      <vt:lpstr>PowerPoint Presentation</vt:lpstr>
      <vt:lpstr>PowerPoint Presentation</vt:lpstr>
      <vt:lpstr>Who are Citizens Advice Wandsworth?</vt:lpstr>
      <vt:lpstr>PowerPoint Presentation</vt:lpstr>
      <vt:lpstr>How to contact CAW</vt:lpstr>
      <vt:lpstr>Universal Credit: Common Issues and 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Advocacy</vt:lpstr>
      <vt:lpstr>PowerPoint Presentation</vt:lpstr>
      <vt:lpstr>PowerPoint Presentation</vt:lpstr>
      <vt:lpstr>PowerPoint Presentation</vt:lpstr>
      <vt:lpstr>PowerPoint Presentation</vt:lpstr>
      <vt:lpstr>PowerPoint Presentation</vt:lpstr>
      <vt:lpstr>PowerPoint Presentation</vt:lpstr>
      <vt:lpstr>Thank you for Your Feedback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Advice First Aid  Immigration: The Basics   05th June 2025</dc:title>
  <dc:creator>Beth Rattigan</dc:creator>
  <cp:lastModifiedBy>Natasha Cross</cp:lastModifiedBy>
  <cp:revision>1080</cp:revision>
  <dcterms:modified xsi:type="dcterms:W3CDTF">2026-03-17T22:40:46Z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0x0101001E7931CBFD98774193548D16A7B50955</vt:lpwstr>
  </property>
  <property fmtid="{D5CDD505-2E9C-101B-9397-08002B2CF9AE}" pid="3" name="MediaServiceImageTags">
    <vt:lpwstr/>
  </property>
  <property fmtid="{D5CDD505-2E9C-101B-9397-08002B2CF9AE}" pid="4" name="Order">
    <vt:r8>27100</vt:r8>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